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4"/>
  </p:sldMasterIdLst>
  <p:notesMasterIdLst>
    <p:notesMasterId r:id="rId7"/>
  </p:notesMasterIdLst>
  <p:handoutMasterIdLst>
    <p:handoutMasterId r:id="rId8"/>
  </p:handoutMasterIdLst>
  <p:sldIdLst>
    <p:sldId id="256" r:id="rId5"/>
    <p:sldId id="257" r:id="rId6"/>
  </p:sldIdLst>
  <p:sldSz cx="10058400" cy="77724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48" userDrawn="1">
          <p15:clr>
            <a:srgbClr val="A4A3A4"/>
          </p15:clr>
        </p15:guide>
        <p15:guide id="2" pos="31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60"/>
  </p:normalViewPr>
  <p:slideViewPr>
    <p:cSldViewPr snapToGrid="0">
      <p:cViewPr varScale="1">
        <p:scale>
          <a:sx n="76" d="100"/>
          <a:sy n="76" d="100"/>
        </p:scale>
        <p:origin x="1454" y="53"/>
      </p:cViewPr>
      <p:guideLst>
        <p:guide orient="horz" pos="2448"/>
        <p:guide pos="3168"/>
      </p:guideLst>
    </p:cSldViewPr>
  </p:slideViewPr>
  <p:notesTextViewPr>
    <p:cViewPr>
      <p:scale>
        <a:sx n="3" d="2"/>
        <a:sy n="3" d="2"/>
      </p:scale>
      <p:origin x="0" y="0"/>
    </p:cViewPr>
  </p:notesTextViewPr>
  <p:notesViewPr>
    <p:cSldViewPr snapToGrid="0">
      <p:cViewPr varScale="1">
        <p:scale>
          <a:sx n="65" d="100"/>
          <a:sy n="65" d="100"/>
        </p:scale>
        <p:origin x="2784"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38D6FE3C-34D8-4B4B-9273-D907B0A3B964}" type="datetimeFigureOut">
              <a:rPr lang="en-US"/>
              <a:t>9/23/2024</a:t>
            </a:fld>
            <a:endParaRPr/>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E169A89D-734B-4FAD-B6E7-2B864E72E489}" type="slidenum">
              <a:rPr/>
              <a:t>‹#›</a:t>
            </a:fld>
            <a:endParaRPr/>
          </a:p>
        </p:txBody>
      </p:sp>
    </p:spTree>
    <p:extLst>
      <p:ext uri="{BB962C8B-B14F-4D97-AF65-F5344CB8AC3E}">
        <p14:creationId xmlns:p14="http://schemas.microsoft.com/office/powerpoint/2010/main" val="29192036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1D0FF5F4-5691-49AF-9E16-FB22826F7264}" type="datetimeFigureOut">
              <a:rPr lang="en-US"/>
              <a:t>9/23/2024</a:t>
            </a:fld>
            <a:endParaRPr/>
          </a:p>
        </p:txBody>
      </p:sp>
      <p:sp>
        <p:nvSpPr>
          <p:cNvPr id="4" name="Slide Image Placeholder 3"/>
          <p:cNvSpPr>
            <a:spLocks noGrp="1" noRot="1" noChangeAspect="1"/>
          </p:cNvSpPr>
          <p:nvPr>
            <p:ph type="sldImg" idx="2"/>
          </p:nvPr>
        </p:nvSpPr>
        <p:spPr>
          <a:xfrm>
            <a:off x="1231900" y="1241425"/>
            <a:ext cx="4333875" cy="3349625"/>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952A89D7-7603-4ECB-ADF6-F6CF2BE4F401}" type="slidenum">
              <a:rPr/>
              <a:t>‹#›</a:t>
            </a:fld>
            <a:endParaRPr/>
          </a:p>
        </p:txBody>
      </p:sp>
    </p:spTree>
    <p:extLst>
      <p:ext uri="{BB962C8B-B14F-4D97-AF65-F5344CB8AC3E}">
        <p14:creationId xmlns:p14="http://schemas.microsoft.com/office/powerpoint/2010/main" val="29258489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utside Page">
    <p:spTree>
      <p:nvGrpSpPr>
        <p:cNvPr id="1" name=""/>
        <p:cNvGrpSpPr/>
        <p:nvPr/>
      </p:nvGrpSpPr>
      <p:grpSpPr>
        <a:xfrm>
          <a:off x="0" y="0"/>
          <a:ext cx="0" cy="0"/>
          <a:chOff x="0" y="0"/>
          <a:chExt cx="0" cy="0"/>
        </a:xfrm>
      </p:grpSpPr>
      <p:sp>
        <p:nvSpPr>
          <p:cNvPr id="4" name="Rectangle 3"/>
          <p:cNvSpPr/>
          <p:nvPr userDrawn="1"/>
        </p:nvSpPr>
        <p:spPr>
          <a:xfrm>
            <a:off x="219107" y="457200"/>
            <a:ext cx="2359152" cy="18288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userDrawn="1"/>
        </p:nvSpPr>
        <p:spPr>
          <a:xfrm>
            <a:off x="219107" y="6842170"/>
            <a:ext cx="2359152" cy="4572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userDrawn="1"/>
        </p:nvSpPr>
        <p:spPr>
          <a:xfrm>
            <a:off x="219107" y="4706702"/>
            <a:ext cx="2359152" cy="20756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a:p>
        </p:txBody>
      </p:sp>
      <p:sp>
        <p:nvSpPr>
          <p:cNvPr id="12" name="Picture Placeholder 11"/>
          <p:cNvSpPr>
            <a:spLocks noGrp="1"/>
          </p:cNvSpPr>
          <p:nvPr>
            <p:ph type="pic" sz="quarter" idx="10"/>
          </p:nvPr>
        </p:nvSpPr>
        <p:spPr>
          <a:xfrm>
            <a:off x="219107" y="682195"/>
            <a:ext cx="2359152" cy="4005072"/>
          </a:xfrm>
        </p:spPr>
        <p:txBody>
          <a:bodyPr tIns="1097280">
            <a:normAutofit/>
          </a:bodyPr>
          <a:lstStyle>
            <a:lvl1pPr marL="0" indent="0" algn="ctr">
              <a:buNone/>
              <a:defRPr sz="2000"/>
            </a:lvl1pPr>
          </a:lstStyle>
          <a:p>
            <a:r>
              <a:rPr lang="en-US"/>
              <a:t>Click icon to add picture</a:t>
            </a:r>
            <a:endParaRPr/>
          </a:p>
        </p:txBody>
      </p:sp>
      <p:sp>
        <p:nvSpPr>
          <p:cNvPr id="13" name="Rectangle 12"/>
          <p:cNvSpPr/>
          <p:nvPr userDrawn="1"/>
        </p:nvSpPr>
        <p:spPr>
          <a:xfrm>
            <a:off x="3758184" y="457200"/>
            <a:ext cx="2450592" cy="1828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Rectangle 13"/>
          <p:cNvSpPr/>
          <p:nvPr userDrawn="1"/>
        </p:nvSpPr>
        <p:spPr bwMode="auto">
          <a:xfrm>
            <a:off x="3758184" y="6854395"/>
            <a:ext cx="2450592"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Picture Placeholder 11"/>
          <p:cNvSpPr>
            <a:spLocks noGrp="1"/>
          </p:cNvSpPr>
          <p:nvPr>
            <p:ph type="pic" sz="quarter" idx="11"/>
          </p:nvPr>
        </p:nvSpPr>
        <p:spPr>
          <a:xfrm>
            <a:off x="3758184" y="685800"/>
            <a:ext cx="2450592" cy="4005072"/>
          </a:xfrm>
        </p:spPr>
        <p:txBody>
          <a:bodyPr tIns="1097280">
            <a:normAutofit/>
          </a:bodyPr>
          <a:lstStyle>
            <a:lvl1pPr marL="0" indent="0" algn="ctr">
              <a:buNone/>
              <a:defRPr sz="2000"/>
            </a:lvl1pPr>
          </a:lstStyle>
          <a:p>
            <a:r>
              <a:rPr lang="en-US"/>
              <a:t>Click icon to add picture</a:t>
            </a:r>
            <a:endParaRPr/>
          </a:p>
        </p:txBody>
      </p:sp>
      <p:sp>
        <p:nvSpPr>
          <p:cNvPr id="16" name="Rectangle 15"/>
          <p:cNvSpPr/>
          <p:nvPr userDrawn="1"/>
        </p:nvSpPr>
        <p:spPr>
          <a:xfrm>
            <a:off x="7387621" y="457200"/>
            <a:ext cx="2450592" cy="1828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7" name="Rectangle 16"/>
          <p:cNvSpPr/>
          <p:nvPr userDrawn="1"/>
        </p:nvSpPr>
        <p:spPr>
          <a:xfrm>
            <a:off x="7387621" y="6854395"/>
            <a:ext cx="2450592"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8" name="Picture Placeholder 11"/>
          <p:cNvSpPr>
            <a:spLocks noGrp="1"/>
          </p:cNvSpPr>
          <p:nvPr>
            <p:ph type="pic" sz="quarter" idx="12"/>
          </p:nvPr>
        </p:nvSpPr>
        <p:spPr>
          <a:xfrm>
            <a:off x="7387621" y="2105753"/>
            <a:ext cx="2450592" cy="4727448"/>
          </a:xfrm>
        </p:spPr>
        <p:txBody>
          <a:bodyPr tIns="1097280">
            <a:normAutofit/>
          </a:bodyPr>
          <a:lstStyle>
            <a:lvl1pPr marL="0" indent="0" algn="ctr">
              <a:buNone/>
              <a:defRPr sz="2000"/>
            </a:lvl1pPr>
          </a:lstStyle>
          <a:p>
            <a:r>
              <a:rPr lang="en-US"/>
              <a:t>Click icon to add picture</a:t>
            </a:r>
            <a:endParaRPr/>
          </a:p>
        </p:txBody>
      </p:sp>
      <p:sp>
        <p:nvSpPr>
          <p:cNvPr id="20" name="Rectangle 19"/>
          <p:cNvSpPr/>
          <p:nvPr userDrawn="1"/>
        </p:nvSpPr>
        <p:spPr>
          <a:xfrm>
            <a:off x="7387621" y="1891093"/>
            <a:ext cx="2450592" cy="14630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2" name="Text Placeholder 21"/>
          <p:cNvSpPr>
            <a:spLocks noGrp="1"/>
          </p:cNvSpPr>
          <p:nvPr>
            <p:ph type="body" sz="quarter" idx="13" hasCustomPrompt="1"/>
          </p:nvPr>
        </p:nvSpPr>
        <p:spPr>
          <a:xfrm>
            <a:off x="7387621" y="582393"/>
            <a:ext cx="2449512" cy="1262062"/>
          </a:xfrm>
        </p:spPr>
        <p:txBody>
          <a:bodyPr anchor="ctr">
            <a:noAutofit/>
          </a:bodyPr>
          <a:lstStyle>
            <a:lvl1pPr marL="0" indent="0" algn="ctr">
              <a:lnSpc>
                <a:spcPct val="85000"/>
              </a:lnSpc>
              <a:spcBef>
                <a:spcPts val="0"/>
              </a:spcBef>
              <a:buNone/>
              <a:defRPr sz="3600">
                <a:solidFill>
                  <a:schemeClr val="tx2"/>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business</a:t>
            </a:r>
            <a:br>
              <a:rPr/>
            </a:br>
            <a:r>
              <a:t>name</a:t>
            </a:r>
          </a:p>
        </p:txBody>
      </p:sp>
      <p:sp>
        <p:nvSpPr>
          <p:cNvPr id="23" name="Text Placeholder 21"/>
          <p:cNvSpPr>
            <a:spLocks noGrp="1"/>
          </p:cNvSpPr>
          <p:nvPr>
            <p:ph type="body" sz="quarter" idx="14" hasCustomPrompt="1"/>
          </p:nvPr>
        </p:nvSpPr>
        <p:spPr>
          <a:xfrm>
            <a:off x="3758184" y="5148648"/>
            <a:ext cx="2449512" cy="266486"/>
          </a:xfrm>
        </p:spPr>
        <p:txBody>
          <a:bodyPr anchor="t">
            <a:noAutofit/>
          </a:bodyPr>
          <a:lstStyle>
            <a:lvl1pPr marL="0" indent="0" algn="ctr">
              <a:lnSpc>
                <a:spcPct val="85000"/>
              </a:lnSpc>
              <a:spcBef>
                <a:spcPts val="0"/>
              </a:spcBef>
              <a:buNone/>
              <a:defRPr sz="1600">
                <a:solidFill>
                  <a:schemeClr val="accent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business name</a:t>
            </a:r>
          </a:p>
        </p:txBody>
      </p:sp>
      <p:sp>
        <p:nvSpPr>
          <p:cNvPr id="24" name="Text Placeholder 21"/>
          <p:cNvSpPr>
            <a:spLocks noGrp="1"/>
          </p:cNvSpPr>
          <p:nvPr>
            <p:ph type="body" sz="quarter" idx="15" hasCustomPrompt="1"/>
          </p:nvPr>
        </p:nvSpPr>
        <p:spPr>
          <a:xfrm>
            <a:off x="3758184" y="5465711"/>
            <a:ext cx="2449512" cy="427881"/>
          </a:xfrm>
        </p:spPr>
        <p:txBody>
          <a:bodyPr anchor="t">
            <a:noAutofit/>
          </a:bodyPr>
          <a:lstStyle>
            <a:lvl1pPr marL="0" indent="0" algn="ctr">
              <a:lnSpc>
                <a:spcPct val="100000"/>
              </a:lnSpc>
              <a:spcBef>
                <a:spcPts val="0"/>
              </a:spcBef>
              <a:buNone/>
              <a:defRPr sz="1100">
                <a:solidFill>
                  <a:schemeClr val="tx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business address</a:t>
            </a:r>
          </a:p>
        </p:txBody>
      </p:sp>
      <p:sp>
        <p:nvSpPr>
          <p:cNvPr id="25" name="Text Placeholder 21"/>
          <p:cNvSpPr>
            <a:spLocks noGrp="1"/>
          </p:cNvSpPr>
          <p:nvPr>
            <p:ph type="body" sz="quarter" idx="16" hasCustomPrompt="1"/>
          </p:nvPr>
        </p:nvSpPr>
        <p:spPr>
          <a:xfrm>
            <a:off x="3758184" y="5910688"/>
            <a:ext cx="2449512" cy="185965"/>
          </a:xfrm>
        </p:spPr>
        <p:txBody>
          <a:bodyPr anchor="ctr">
            <a:noAutofit/>
          </a:bodyPr>
          <a:lstStyle>
            <a:lvl1pPr marL="0" indent="0" algn="ctr">
              <a:lnSpc>
                <a:spcPct val="100000"/>
              </a:lnSpc>
              <a:spcBef>
                <a:spcPts val="0"/>
              </a:spcBef>
              <a:buNone/>
              <a:defRPr sz="1100">
                <a:solidFill>
                  <a:schemeClr val="tx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phone</a:t>
            </a:r>
          </a:p>
        </p:txBody>
      </p:sp>
      <p:sp>
        <p:nvSpPr>
          <p:cNvPr id="26" name="Text Placeholder 21"/>
          <p:cNvSpPr>
            <a:spLocks noGrp="1"/>
          </p:cNvSpPr>
          <p:nvPr>
            <p:ph type="body" sz="quarter" idx="17" hasCustomPrompt="1"/>
          </p:nvPr>
        </p:nvSpPr>
        <p:spPr>
          <a:xfrm>
            <a:off x="3758184" y="6155974"/>
            <a:ext cx="2449512" cy="185965"/>
          </a:xfrm>
        </p:spPr>
        <p:txBody>
          <a:bodyPr anchor="ctr">
            <a:noAutofit/>
          </a:bodyPr>
          <a:lstStyle>
            <a:lvl1pPr marL="0" indent="0" algn="ctr">
              <a:lnSpc>
                <a:spcPct val="100000"/>
              </a:lnSpc>
              <a:spcBef>
                <a:spcPts val="0"/>
              </a:spcBef>
              <a:buNone/>
              <a:defRPr sz="1100">
                <a:solidFill>
                  <a:schemeClr val="tx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email</a:t>
            </a:r>
          </a:p>
        </p:txBody>
      </p:sp>
      <p:sp>
        <p:nvSpPr>
          <p:cNvPr id="27" name="Text Placeholder 21"/>
          <p:cNvSpPr>
            <a:spLocks noGrp="1"/>
          </p:cNvSpPr>
          <p:nvPr>
            <p:ph type="body" sz="quarter" idx="18" hasCustomPrompt="1"/>
          </p:nvPr>
        </p:nvSpPr>
        <p:spPr>
          <a:xfrm>
            <a:off x="3758184" y="6854395"/>
            <a:ext cx="2449512" cy="448347"/>
          </a:xfrm>
        </p:spPr>
        <p:txBody>
          <a:bodyPr anchor="ctr">
            <a:noAutofit/>
          </a:bodyPr>
          <a:lstStyle>
            <a:lvl1pPr marL="0" indent="0" algn="ctr">
              <a:lnSpc>
                <a:spcPct val="100000"/>
              </a:lnSpc>
              <a:spcBef>
                <a:spcPts val="0"/>
              </a:spcBef>
              <a:buNone/>
              <a:defRPr sz="1100">
                <a:solidFill>
                  <a:schemeClr val="bg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website URL</a:t>
            </a:r>
          </a:p>
        </p:txBody>
      </p:sp>
      <p:sp>
        <p:nvSpPr>
          <p:cNvPr id="28" name="Text Placeholder 21"/>
          <p:cNvSpPr>
            <a:spLocks noGrp="1"/>
          </p:cNvSpPr>
          <p:nvPr>
            <p:ph type="body" sz="quarter" idx="19" hasCustomPrompt="1"/>
          </p:nvPr>
        </p:nvSpPr>
        <p:spPr>
          <a:xfrm>
            <a:off x="457200" y="4736592"/>
            <a:ext cx="2359152" cy="2075688"/>
          </a:xfrm>
        </p:spPr>
        <p:txBody>
          <a:bodyPr lIns="182880" rIns="182880" anchor="ctr">
            <a:noAutofit/>
          </a:bodyPr>
          <a:lstStyle>
            <a:lvl1pPr marL="0" indent="0" algn="l">
              <a:lnSpc>
                <a:spcPct val="130000"/>
              </a:lnSpc>
              <a:spcBef>
                <a:spcPts val="0"/>
              </a:spcBef>
              <a:buNone/>
              <a:defRPr sz="1100">
                <a:solidFill>
                  <a:schemeClr val="bg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Click to add text</a:t>
            </a:r>
          </a:p>
        </p:txBody>
      </p:sp>
    </p:spTree>
    <p:extLst>
      <p:ext uri="{BB962C8B-B14F-4D97-AF65-F5344CB8AC3E}">
        <p14:creationId xmlns:p14="http://schemas.microsoft.com/office/powerpoint/2010/main" val="5863192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side Page">
    <p:spTree>
      <p:nvGrpSpPr>
        <p:cNvPr id="1" name=""/>
        <p:cNvGrpSpPr/>
        <p:nvPr/>
      </p:nvGrpSpPr>
      <p:grpSpPr>
        <a:xfrm>
          <a:off x="0" y="0"/>
          <a:ext cx="0" cy="0"/>
          <a:chOff x="0" y="0"/>
          <a:chExt cx="0" cy="0"/>
        </a:xfrm>
      </p:grpSpPr>
      <p:sp>
        <p:nvSpPr>
          <p:cNvPr id="32" name="Rectangle 31"/>
          <p:cNvSpPr/>
          <p:nvPr userDrawn="1"/>
        </p:nvSpPr>
        <p:spPr>
          <a:xfrm>
            <a:off x="3849624" y="685800"/>
            <a:ext cx="2450592" cy="3950392"/>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 name="Rectangle 3"/>
          <p:cNvSpPr/>
          <p:nvPr userDrawn="1"/>
        </p:nvSpPr>
        <p:spPr>
          <a:xfrm>
            <a:off x="270891" y="457200"/>
            <a:ext cx="2450592" cy="1828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userDrawn="1"/>
        </p:nvSpPr>
        <p:spPr>
          <a:xfrm>
            <a:off x="306705" y="6854395"/>
            <a:ext cx="2450592"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Picture Placeholder 11"/>
          <p:cNvSpPr>
            <a:spLocks noGrp="1"/>
          </p:cNvSpPr>
          <p:nvPr>
            <p:ph type="pic" sz="quarter" idx="10"/>
          </p:nvPr>
        </p:nvSpPr>
        <p:spPr>
          <a:xfrm>
            <a:off x="270891" y="683997"/>
            <a:ext cx="2450592" cy="2276856"/>
          </a:xfrm>
        </p:spPr>
        <p:txBody>
          <a:bodyPr tIns="457200">
            <a:normAutofit/>
          </a:bodyPr>
          <a:lstStyle>
            <a:lvl1pPr marL="0" indent="0" algn="ctr">
              <a:buNone/>
              <a:defRPr sz="2000"/>
            </a:lvl1pPr>
          </a:lstStyle>
          <a:p>
            <a:r>
              <a:rPr lang="en-US"/>
              <a:t>Click icon to add picture</a:t>
            </a:r>
            <a:endParaRPr/>
          </a:p>
        </p:txBody>
      </p:sp>
      <p:sp>
        <p:nvSpPr>
          <p:cNvPr id="13" name="Rectangle 12"/>
          <p:cNvSpPr/>
          <p:nvPr userDrawn="1"/>
        </p:nvSpPr>
        <p:spPr>
          <a:xfrm>
            <a:off x="3849624" y="457200"/>
            <a:ext cx="2450592" cy="18288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Rectangle 13"/>
          <p:cNvSpPr/>
          <p:nvPr userDrawn="1"/>
        </p:nvSpPr>
        <p:spPr>
          <a:xfrm>
            <a:off x="3849624" y="6854395"/>
            <a:ext cx="2450592" cy="4572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Rectangle 15"/>
          <p:cNvSpPr/>
          <p:nvPr userDrawn="1"/>
        </p:nvSpPr>
        <p:spPr>
          <a:xfrm>
            <a:off x="7392543" y="457200"/>
            <a:ext cx="2359152" cy="1828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7" name="Rectangle 16"/>
          <p:cNvSpPr/>
          <p:nvPr userDrawn="1"/>
        </p:nvSpPr>
        <p:spPr>
          <a:xfrm>
            <a:off x="7392543" y="6854395"/>
            <a:ext cx="2359152"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1" name="Text Placeholder 21"/>
          <p:cNvSpPr>
            <a:spLocks noGrp="1"/>
          </p:cNvSpPr>
          <p:nvPr>
            <p:ph type="body" sz="quarter" idx="20" hasCustomPrompt="1"/>
          </p:nvPr>
        </p:nvSpPr>
        <p:spPr>
          <a:xfrm>
            <a:off x="270891" y="3003755"/>
            <a:ext cx="2450592" cy="662354"/>
          </a:xfrm>
        </p:spPr>
        <p:txBody>
          <a:bodyPr lIns="91440" rIns="91440" bIns="0" anchor="b">
            <a:noAutofit/>
          </a:bodyPr>
          <a:lstStyle>
            <a:lvl1pPr marL="0" indent="0" algn="l">
              <a:lnSpc>
                <a:spcPct val="114000"/>
              </a:lnSpc>
              <a:spcBef>
                <a:spcPts val="800"/>
              </a:spcBef>
              <a:buNone/>
              <a:defRPr sz="2000">
                <a:solidFill>
                  <a:schemeClr val="accent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Click to add text</a:t>
            </a:r>
          </a:p>
        </p:txBody>
      </p:sp>
      <p:sp>
        <p:nvSpPr>
          <p:cNvPr id="33" name="Text Placeholder 21"/>
          <p:cNvSpPr>
            <a:spLocks noGrp="1"/>
          </p:cNvSpPr>
          <p:nvPr>
            <p:ph type="body" sz="quarter" idx="21" hasCustomPrompt="1"/>
          </p:nvPr>
        </p:nvSpPr>
        <p:spPr>
          <a:xfrm>
            <a:off x="4114800" y="914400"/>
            <a:ext cx="1943100" cy="3352800"/>
          </a:xfrm>
        </p:spPr>
        <p:txBody>
          <a:bodyPr lIns="91440" tIns="91440" rIns="91440" bIns="91440" anchor="ctr">
            <a:noAutofit/>
          </a:bodyPr>
          <a:lstStyle>
            <a:lvl1pPr marL="0" indent="0" algn="l">
              <a:lnSpc>
                <a:spcPct val="130000"/>
              </a:lnSpc>
              <a:spcBef>
                <a:spcPts val="800"/>
              </a:spcBef>
              <a:buNone/>
              <a:defRPr sz="1600">
                <a:solidFill>
                  <a:schemeClr val="accent2">
                    <a:lumMod val="75000"/>
                  </a:schemeClr>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Click to add text</a:t>
            </a:r>
          </a:p>
        </p:txBody>
      </p:sp>
      <p:sp>
        <p:nvSpPr>
          <p:cNvPr id="34" name="Picture Placeholder 11"/>
          <p:cNvSpPr>
            <a:spLocks noGrp="1"/>
          </p:cNvSpPr>
          <p:nvPr>
            <p:ph type="pic" sz="quarter" idx="22"/>
          </p:nvPr>
        </p:nvSpPr>
        <p:spPr>
          <a:xfrm>
            <a:off x="3849624" y="4690587"/>
            <a:ext cx="2450592" cy="2110626"/>
          </a:xfrm>
        </p:spPr>
        <p:txBody>
          <a:bodyPr tIns="457200">
            <a:normAutofit/>
          </a:bodyPr>
          <a:lstStyle>
            <a:lvl1pPr marL="0" indent="0" algn="ctr">
              <a:buNone/>
              <a:defRPr sz="2000"/>
            </a:lvl1pPr>
          </a:lstStyle>
          <a:p>
            <a:r>
              <a:rPr lang="en-US"/>
              <a:t>Click icon to add picture</a:t>
            </a:r>
            <a:endParaRPr/>
          </a:p>
        </p:txBody>
      </p:sp>
      <p:sp>
        <p:nvSpPr>
          <p:cNvPr id="36" name="Text Placeholder 21"/>
          <p:cNvSpPr>
            <a:spLocks noGrp="1"/>
          </p:cNvSpPr>
          <p:nvPr>
            <p:ph type="body" sz="quarter" idx="24" hasCustomPrompt="1"/>
          </p:nvPr>
        </p:nvSpPr>
        <p:spPr>
          <a:xfrm>
            <a:off x="7392543" y="4636192"/>
            <a:ext cx="2359152" cy="237054"/>
          </a:xfrm>
        </p:spPr>
        <p:txBody>
          <a:bodyPr lIns="91440" rIns="91440" bIns="0" anchor="b">
            <a:noAutofit/>
          </a:bodyPr>
          <a:lstStyle>
            <a:lvl1pPr marL="0" indent="0" algn="l">
              <a:lnSpc>
                <a:spcPct val="114000"/>
              </a:lnSpc>
              <a:spcBef>
                <a:spcPts val="800"/>
              </a:spcBef>
              <a:buNone/>
              <a:defRPr sz="1200">
                <a:solidFill>
                  <a:schemeClr val="accent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Click to add text</a:t>
            </a:r>
          </a:p>
        </p:txBody>
      </p:sp>
      <p:sp>
        <p:nvSpPr>
          <p:cNvPr id="38" name="Text Placeholder 21"/>
          <p:cNvSpPr>
            <a:spLocks noGrp="1"/>
          </p:cNvSpPr>
          <p:nvPr>
            <p:ph type="body" sz="quarter" idx="26" hasCustomPrompt="1"/>
          </p:nvPr>
        </p:nvSpPr>
        <p:spPr>
          <a:xfrm>
            <a:off x="7392543" y="2859107"/>
            <a:ext cx="2359152" cy="237054"/>
          </a:xfrm>
        </p:spPr>
        <p:txBody>
          <a:bodyPr lIns="91440" rIns="91440" bIns="0" anchor="b">
            <a:noAutofit/>
          </a:bodyPr>
          <a:lstStyle>
            <a:lvl1pPr marL="0" indent="0" algn="l">
              <a:lnSpc>
                <a:spcPct val="114000"/>
              </a:lnSpc>
              <a:spcBef>
                <a:spcPts val="800"/>
              </a:spcBef>
              <a:buNone/>
              <a:defRPr sz="1200">
                <a:solidFill>
                  <a:schemeClr val="accent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Click to add text</a:t>
            </a:r>
          </a:p>
        </p:txBody>
      </p:sp>
      <p:sp>
        <p:nvSpPr>
          <p:cNvPr id="40" name="Text Placeholder 21"/>
          <p:cNvSpPr>
            <a:spLocks noGrp="1"/>
          </p:cNvSpPr>
          <p:nvPr>
            <p:ph type="body" sz="quarter" idx="28" hasCustomPrompt="1"/>
          </p:nvPr>
        </p:nvSpPr>
        <p:spPr>
          <a:xfrm>
            <a:off x="7392543" y="933388"/>
            <a:ext cx="2359152" cy="237054"/>
          </a:xfrm>
        </p:spPr>
        <p:txBody>
          <a:bodyPr lIns="91440" rIns="91440" bIns="0" anchor="b">
            <a:noAutofit/>
          </a:bodyPr>
          <a:lstStyle>
            <a:lvl1pPr marL="0" indent="0" algn="l">
              <a:lnSpc>
                <a:spcPct val="114000"/>
              </a:lnSpc>
              <a:spcBef>
                <a:spcPts val="800"/>
              </a:spcBef>
              <a:buNone/>
              <a:defRPr sz="1200">
                <a:solidFill>
                  <a:schemeClr val="accent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Click to add text</a:t>
            </a:r>
          </a:p>
        </p:txBody>
      </p:sp>
      <p:sp>
        <p:nvSpPr>
          <p:cNvPr id="43" name="Text Placeholder 21"/>
          <p:cNvSpPr>
            <a:spLocks noGrp="1"/>
          </p:cNvSpPr>
          <p:nvPr>
            <p:ph type="body" sz="quarter" idx="31" hasCustomPrompt="1"/>
          </p:nvPr>
        </p:nvSpPr>
        <p:spPr>
          <a:xfrm>
            <a:off x="270891" y="3704131"/>
            <a:ext cx="2450592" cy="3074219"/>
          </a:xfrm>
        </p:spPr>
        <p:txBody>
          <a:bodyPr lIns="91440" rIns="91440" anchor="t">
            <a:noAutofit/>
          </a:bodyPr>
          <a:lstStyle>
            <a:lvl1pPr marL="182880" indent="-182880" algn="l">
              <a:lnSpc>
                <a:spcPct val="100000"/>
              </a:lnSpc>
              <a:spcBef>
                <a:spcPts val="600"/>
              </a:spcBef>
              <a:spcAft>
                <a:spcPts val="0"/>
              </a:spcAft>
              <a:buFont typeface="Arial" panose="020B0604020202020204" pitchFamily="34" charset="0"/>
              <a:buChar char="•"/>
              <a:defRPr sz="900">
                <a:solidFill>
                  <a:schemeClr val="tx1"/>
                </a:solidFill>
              </a:defRPr>
            </a:lvl1pPr>
            <a:lvl2pPr marL="182880" indent="-182880">
              <a:lnSpc>
                <a:spcPct val="100000"/>
              </a:lnSpc>
              <a:spcBef>
                <a:spcPts val="600"/>
              </a:spcBef>
              <a:spcAft>
                <a:spcPts val="0"/>
              </a:spcAft>
              <a:buFont typeface="Arial" panose="020B0604020202020204" pitchFamily="34" charset="0"/>
              <a:buChar char="•"/>
              <a:defRPr sz="900"/>
            </a:lvl2pPr>
            <a:lvl3pPr marL="182880" indent="-182880">
              <a:lnSpc>
                <a:spcPct val="100000"/>
              </a:lnSpc>
              <a:spcBef>
                <a:spcPts val="600"/>
              </a:spcBef>
              <a:spcAft>
                <a:spcPts val="0"/>
              </a:spcAft>
              <a:buFont typeface="Arial" panose="020B0604020202020204" pitchFamily="34" charset="0"/>
              <a:buChar char="•"/>
              <a:defRPr sz="900"/>
            </a:lvl3pPr>
            <a:lvl4pPr marL="182880" indent="-182880">
              <a:lnSpc>
                <a:spcPct val="100000"/>
              </a:lnSpc>
              <a:spcBef>
                <a:spcPts val="600"/>
              </a:spcBef>
              <a:spcAft>
                <a:spcPts val="0"/>
              </a:spcAft>
              <a:buFont typeface="Arial" panose="020B0604020202020204" pitchFamily="34" charset="0"/>
              <a:buChar char="•"/>
              <a:defRPr sz="900"/>
            </a:lvl4pPr>
            <a:lvl5pPr marL="182880" indent="-182880">
              <a:lnSpc>
                <a:spcPct val="100000"/>
              </a:lnSpc>
              <a:spcBef>
                <a:spcPts val="600"/>
              </a:spcBef>
              <a:spcAft>
                <a:spcPts val="0"/>
              </a:spcAft>
              <a:buFont typeface="Arial" panose="020B0604020202020204" pitchFamily="34" charset="0"/>
              <a:buChar char="•"/>
              <a:defRPr sz="900"/>
            </a:lvl5pPr>
            <a:lvl6pPr marL="182880" indent="-182880">
              <a:lnSpc>
                <a:spcPct val="100000"/>
              </a:lnSpc>
              <a:spcBef>
                <a:spcPts val="600"/>
              </a:spcBef>
              <a:spcAft>
                <a:spcPts val="0"/>
              </a:spcAft>
              <a:defRPr sz="900"/>
            </a:lvl6pPr>
            <a:lvl7pPr marL="182880" indent="-182880">
              <a:lnSpc>
                <a:spcPct val="100000"/>
              </a:lnSpc>
              <a:spcBef>
                <a:spcPts val="600"/>
              </a:spcBef>
              <a:spcAft>
                <a:spcPts val="0"/>
              </a:spcAft>
              <a:defRPr sz="900"/>
            </a:lvl7pPr>
            <a:lvl8pPr marL="182880" indent="-182880">
              <a:lnSpc>
                <a:spcPct val="100000"/>
              </a:lnSpc>
              <a:spcBef>
                <a:spcPts val="600"/>
              </a:spcBef>
              <a:spcAft>
                <a:spcPts val="0"/>
              </a:spcAft>
              <a:defRPr sz="900"/>
            </a:lvl8pPr>
            <a:lvl9pPr marL="182880" indent="-182880">
              <a:lnSpc>
                <a:spcPct val="100000"/>
              </a:lnSpc>
              <a:spcBef>
                <a:spcPts val="600"/>
              </a:spcBef>
              <a:spcAft>
                <a:spcPts val="0"/>
              </a:spcAft>
              <a:defRPr sz="900"/>
            </a:lvl9pPr>
          </a:lstStyle>
          <a:p>
            <a:pPr lvl="0"/>
            <a:r>
              <a:rPr dirty="0"/>
              <a:t>Click to add text</a:t>
            </a:r>
          </a:p>
        </p:txBody>
      </p:sp>
      <p:sp>
        <p:nvSpPr>
          <p:cNvPr id="45" name="Text Placeholder 21"/>
          <p:cNvSpPr>
            <a:spLocks noGrp="1"/>
          </p:cNvSpPr>
          <p:nvPr>
            <p:ph type="body" sz="quarter" idx="33" hasCustomPrompt="1"/>
          </p:nvPr>
        </p:nvSpPr>
        <p:spPr>
          <a:xfrm>
            <a:off x="7392543" y="1170442"/>
            <a:ext cx="2359152" cy="1560646"/>
          </a:xfrm>
        </p:spPr>
        <p:txBody>
          <a:bodyPr lIns="91440" rIns="91440" anchor="t">
            <a:noAutofit/>
          </a:bodyPr>
          <a:lstStyle>
            <a:lvl1pPr marL="182880" indent="-182880" algn="l">
              <a:lnSpc>
                <a:spcPct val="100000"/>
              </a:lnSpc>
              <a:spcBef>
                <a:spcPts val="600"/>
              </a:spcBef>
              <a:spcAft>
                <a:spcPts val="0"/>
              </a:spcAft>
              <a:buFont typeface="Arial" panose="020B0604020202020204" pitchFamily="34" charset="0"/>
              <a:buChar char="•"/>
              <a:defRPr sz="900">
                <a:solidFill>
                  <a:schemeClr val="tx1"/>
                </a:solidFill>
              </a:defRPr>
            </a:lvl1pPr>
            <a:lvl2pPr marL="182880" indent="-182880">
              <a:lnSpc>
                <a:spcPct val="100000"/>
              </a:lnSpc>
              <a:spcBef>
                <a:spcPts val="600"/>
              </a:spcBef>
              <a:spcAft>
                <a:spcPts val="0"/>
              </a:spcAft>
              <a:buFont typeface="Arial" panose="020B0604020202020204" pitchFamily="34" charset="0"/>
              <a:buChar char="•"/>
              <a:defRPr sz="900"/>
            </a:lvl2pPr>
            <a:lvl3pPr marL="182880" indent="-182880">
              <a:lnSpc>
                <a:spcPct val="100000"/>
              </a:lnSpc>
              <a:spcBef>
                <a:spcPts val="600"/>
              </a:spcBef>
              <a:spcAft>
                <a:spcPts val="0"/>
              </a:spcAft>
              <a:buFont typeface="Arial" panose="020B0604020202020204" pitchFamily="34" charset="0"/>
              <a:buChar char="•"/>
              <a:defRPr sz="900"/>
            </a:lvl3pPr>
            <a:lvl4pPr marL="182880" indent="-182880">
              <a:lnSpc>
                <a:spcPct val="100000"/>
              </a:lnSpc>
              <a:spcBef>
                <a:spcPts val="600"/>
              </a:spcBef>
              <a:spcAft>
                <a:spcPts val="0"/>
              </a:spcAft>
              <a:buFont typeface="Arial" panose="020B0604020202020204" pitchFamily="34" charset="0"/>
              <a:buChar char="•"/>
              <a:defRPr sz="900"/>
            </a:lvl4pPr>
            <a:lvl5pPr marL="182880" indent="-182880">
              <a:lnSpc>
                <a:spcPct val="100000"/>
              </a:lnSpc>
              <a:spcBef>
                <a:spcPts val="600"/>
              </a:spcBef>
              <a:spcAft>
                <a:spcPts val="0"/>
              </a:spcAft>
              <a:buFont typeface="Arial" panose="020B0604020202020204" pitchFamily="34" charset="0"/>
              <a:buChar char="•"/>
              <a:defRPr sz="900"/>
            </a:lvl5pPr>
            <a:lvl6pPr marL="182880" indent="-182880">
              <a:lnSpc>
                <a:spcPct val="100000"/>
              </a:lnSpc>
              <a:spcBef>
                <a:spcPts val="600"/>
              </a:spcBef>
              <a:spcAft>
                <a:spcPts val="0"/>
              </a:spcAft>
              <a:defRPr sz="900"/>
            </a:lvl6pPr>
            <a:lvl7pPr marL="182880" indent="-182880">
              <a:lnSpc>
                <a:spcPct val="100000"/>
              </a:lnSpc>
              <a:spcBef>
                <a:spcPts val="600"/>
              </a:spcBef>
              <a:spcAft>
                <a:spcPts val="0"/>
              </a:spcAft>
              <a:defRPr sz="900"/>
            </a:lvl7pPr>
            <a:lvl8pPr marL="182880" indent="-182880">
              <a:lnSpc>
                <a:spcPct val="100000"/>
              </a:lnSpc>
              <a:spcBef>
                <a:spcPts val="600"/>
              </a:spcBef>
              <a:spcAft>
                <a:spcPts val="0"/>
              </a:spcAft>
              <a:defRPr sz="900"/>
            </a:lvl8pPr>
            <a:lvl9pPr marL="182880" indent="-182880">
              <a:lnSpc>
                <a:spcPct val="100000"/>
              </a:lnSpc>
              <a:spcBef>
                <a:spcPts val="600"/>
              </a:spcBef>
              <a:spcAft>
                <a:spcPts val="0"/>
              </a:spcAft>
              <a:defRPr sz="900"/>
            </a:lvl9pPr>
          </a:lstStyle>
          <a:p>
            <a:pPr lvl="0"/>
            <a:r>
              <a:t>Click to add text</a:t>
            </a:r>
          </a:p>
        </p:txBody>
      </p:sp>
      <p:sp>
        <p:nvSpPr>
          <p:cNvPr id="46" name="Text Placeholder 21"/>
          <p:cNvSpPr>
            <a:spLocks noGrp="1"/>
          </p:cNvSpPr>
          <p:nvPr>
            <p:ph type="body" sz="quarter" idx="34" hasCustomPrompt="1"/>
          </p:nvPr>
        </p:nvSpPr>
        <p:spPr>
          <a:xfrm>
            <a:off x="7392543" y="3113635"/>
            <a:ext cx="2359152" cy="1393177"/>
          </a:xfrm>
        </p:spPr>
        <p:txBody>
          <a:bodyPr lIns="91440" rIns="91440" anchor="t">
            <a:noAutofit/>
          </a:bodyPr>
          <a:lstStyle>
            <a:lvl1pPr marL="182880" indent="-182880" algn="l">
              <a:lnSpc>
                <a:spcPct val="100000"/>
              </a:lnSpc>
              <a:spcBef>
                <a:spcPts val="600"/>
              </a:spcBef>
              <a:spcAft>
                <a:spcPts val="0"/>
              </a:spcAft>
              <a:buFont typeface="Arial" panose="020B0604020202020204" pitchFamily="34" charset="0"/>
              <a:buChar char="•"/>
              <a:defRPr sz="900">
                <a:solidFill>
                  <a:schemeClr val="tx1"/>
                </a:solidFill>
              </a:defRPr>
            </a:lvl1pPr>
            <a:lvl2pPr marL="182880" indent="-182880">
              <a:lnSpc>
                <a:spcPct val="100000"/>
              </a:lnSpc>
              <a:spcBef>
                <a:spcPts val="600"/>
              </a:spcBef>
              <a:spcAft>
                <a:spcPts val="0"/>
              </a:spcAft>
              <a:buFont typeface="Arial" panose="020B0604020202020204" pitchFamily="34" charset="0"/>
              <a:buChar char="•"/>
              <a:defRPr sz="900"/>
            </a:lvl2pPr>
            <a:lvl3pPr marL="182880" indent="-182880">
              <a:lnSpc>
                <a:spcPct val="100000"/>
              </a:lnSpc>
              <a:spcBef>
                <a:spcPts val="600"/>
              </a:spcBef>
              <a:spcAft>
                <a:spcPts val="0"/>
              </a:spcAft>
              <a:buFont typeface="Arial" panose="020B0604020202020204" pitchFamily="34" charset="0"/>
              <a:buChar char="•"/>
              <a:defRPr sz="900"/>
            </a:lvl3pPr>
            <a:lvl4pPr marL="182880" indent="-182880">
              <a:lnSpc>
                <a:spcPct val="100000"/>
              </a:lnSpc>
              <a:spcBef>
                <a:spcPts val="600"/>
              </a:spcBef>
              <a:spcAft>
                <a:spcPts val="0"/>
              </a:spcAft>
              <a:buFont typeface="Arial" panose="020B0604020202020204" pitchFamily="34" charset="0"/>
              <a:buChar char="•"/>
              <a:defRPr sz="900"/>
            </a:lvl4pPr>
            <a:lvl5pPr marL="182880" indent="-182880">
              <a:lnSpc>
                <a:spcPct val="100000"/>
              </a:lnSpc>
              <a:spcBef>
                <a:spcPts val="600"/>
              </a:spcBef>
              <a:spcAft>
                <a:spcPts val="0"/>
              </a:spcAft>
              <a:buFont typeface="Arial" panose="020B0604020202020204" pitchFamily="34" charset="0"/>
              <a:buChar char="•"/>
              <a:defRPr sz="900"/>
            </a:lvl5pPr>
            <a:lvl6pPr marL="182880" indent="-182880">
              <a:lnSpc>
                <a:spcPct val="100000"/>
              </a:lnSpc>
              <a:spcBef>
                <a:spcPts val="600"/>
              </a:spcBef>
              <a:spcAft>
                <a:spcPts val="0"/>
              </a:spcAft>
              <a:defRPr sz="900"/>
            </a:lvl6pPr>
            <a:lvl7pPr marL="182880" indent="-182880">
              <a:lnSpc>
                <a:spcPct val="100000"/>
              </a:lnSpc>
              <a:spcBef>
                <a:spcPts val="600"/>
              </a:spcBef>
              <a:spcAft>
                <a:spcPts val="0"/>
              </a:spcAft>
              <a:defRPr sz="900"/>
            </a:lvl7pPr>
            <a:lvl8pPr marL="182880" indent="-182880">
              <a:lnSpc>
                <a:spcPct val="100000"/>
              </a:lnSpc>
              <a:spcBef>
                <a:spcPts val="600"/>
              </a:spcBef>
              <a:spcAft>
                <a:spcPts val="0"/>
              </a:spcAft>
              <a:defRPr sz="900"/>
            </a:lvl8pPr>
            <a:lvl9pPr marL="182880" indent="-182880">
              <a:lnSpc>
                <a:spcPct val="100000"/>
              </a:lnSpc>
              <a:spcBef>
                <a:spcPts val="600"/>
              </a:spcBef>
              <a:spcAft>
                <a:spcPts val="0"/>
              </a:spcAft>
              <a:defRPr sz="900"/>
            </a:lvl9pPr>
          </a:lstStyle>
          <a:p>
            <a:pPr lvl="0"/>
            <a:r>
              <a:t>Click to add text</a:t>
            </a:r>
          </a:p>
        </p:txBody>
      </p:sp>
      <p:sp>
        <p:nvSpPr>
          <p:cNvPr id="47" name="Text Placeholder 21"/>
          <p:cNvSpPr>
            <a:spLocks noGrp="1"/>
          </p:cNvSpPr>
          <p:nvPr>
            <p:ph type="body" sz="quarter" idx="35" hasCustomPrompt="1"/>
          </p:nvPr>
        </p:nvSpPr>
        <p:spPr>
          <a:xfrm>
            <a:off x="7392543" y="4920323"/>
            <a:ext cx="2359152" cy="1905104"/>
          </a:xfrm>
        </p:spPr>
        <p:txBody>
          <a:bodyPr lIns="91440" rIns="91440" anchor="t">
            <a:noAutofit/>
          </a:bodyPr>
          <a:lstStyle>
            <a:lvl1pPr marL="182880" indent="-182880" algn="l">
              <a:lnSpc>
                <a:spcPct val="100000"/>
              </a:lnSpc>
              <a:spcBef>
                <a:spcPts val="600"/>
              </a:spcBef>
              <a:spcAft>
                <a:spcPts val="0"/>
              </a:spcAft>
              <a:buFont typeface="Arial" panose="020B0604020202020204" pitchFamily="34" charset="0"/>
              <a:buChar char="•"/>
              <a:defRPr sz="900">
                <a:solidFill>
                  <a:schemeClr val="tx1"/>
                </a:solidFill>
              </a:defRPr>
            </a:lvl1pPr>
            <a:lvl2pPr marL="182880" indent="-182880">
              <a:lnSpc>
                <a:spcPct val="100000"/>
              </a:lnSpc>
              <a:spcBef>
                <a:spcPts val="600"/>
              </a:spcBef>
              <a:spcAft>
                <a:spcPts val="0"/>
              </a:spcAft>
              <a:buFont typeface="Arial" panose="020B0604020202020204" pitchFamily="34" charset="0"/>
              <a:buChar char="•"/>
              <a:defRPr sz="900"/>
            </a:lvl2pPr>
            <a:lvl3pPr marL="182880" indent="-182880">
              <a:lnSpc>
                <a:spcPct val="100000"/>
              </a:lnSpc>
              <a:spcBef>
                <a:spcPts val="600"/>
              </a:spcBef>
              <a:spcAft>
                <a:spcPts val="0"/>
              </a:spcAft>
              <a:buFont typeface="Arial" panose="020B0604020202020204" pitchFamily="34" charset="0"/>
              <a:buChar char="•"/>
              <a:defRPr sz="900"/>
            </a:lvl3pPr>
            <a:lvl4pPr marL="182880" indent="-182880">
              <a:lnSpc>
                <a:spcPct val="100000"/>
              </a:lnSpc>
              <a:spcBef>
                <a:spcPts val="600"/>
              </a:spcBef>
              <a:spcAft>
                <a:spcPts val="0"/>
              </a:spcAft>
              <a:buFont typeface="Arial" panose="020B0604020202020204" pitchFamily="34" charset="0"/>
              <a:buChar char="•"/>
              <a:defRPr sz="900"/>
            </a:lvl4pPr>
            <a:lvl5pPr marL="182880" indent="-182880">
              <a:lnSpc>
                <a:spcPct val="100000"/>
              </a:lnSpc>
              <a:spcBef>
                <a:spcPts val="600"/>
              </a:spcBef>
              <a:spcAft>
                <a:spcPts val="0"/>
              </a:spcAft>
              <a:buFont typeface="Arial" panose="020B0604020202020204" pitchFamily="34" charset="0"/>
              <a:buChar char="•"/>
              <a:defRPr sz="900"/>
            </a:lvl5pPr>
            <a:lvl6pPr marL="182880" indent="-182880">
              <a:lnSpc>
                <a:spcPct val="100000"/>
              </a:lnSpc>
              <a:spcBef>
                <a:spcPts val="600"/>
              </a:spcBef>
              <a:spcAft>
                <a:spcPts val="0"/>
              </a:spcAft>
              <a:defRPr sz="900"/>
            </a:lvl6pPr>
            <a:lvl7pPr marL="182880" indent="-182880">
              <a:lnSpc>
                <a:spcPct val="100000"/>
              </a:lnSpc>
              <a:spcBef>
                <a:spcPts val="600"/>
              </a:spcBef>
              <a:spcAft>
                <a:spcPts val="0"/>
              </a:spcAft>
              <a:defRPr sz="900"/>
            </a:lvl7pPr>
            <a:lvl8pPr marL="182880" indent="-182880">
              <a:lnSpc>
                <a:spcPct val="100000"/>
              </a:lnSpc>
              <a:spcBef>
                <a:spcPts val="600"/>
              </a:spcBef>
              <a:spcAft>
                <a:spcPts val="0"/>
              </a:spcAft>
              <a:defRPr sz="900"/>
            </a:lvl8pPr>
            <a:lvl9pPr marL="182880" indent="-182880">
              <a:lnSpc>
                <a:spcPct val="100000"/>
              </a:lnSpc>
              <a:spcBef>
                <a:spcPts val="600"/>
              </a:spcBef>
              <a:spcAft>
                <a:spcPts val="0"/>
              </a:spcAft>
              <a:defRPr sz="900"/>
            </a:lvl9pPr>
          </a:lstStyle>
          <a:p>
            <a:pPr lvl="0"/>
            <a:r>
              <a:t>Click to add text</a:t>
            </a:r>
          </a:p>
        </p:txBody>
      </p:sp>
    </p:spTree>
    <p:extLst>
      <p:ext uri="{BB962C8B-B14F-4D97-AF65-F5344CB8AC3E}">
        <p14:creationId xmlns:p14="http://schemas.microsoft.com/office/powerpoint/2010/main" val="118450875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1515" y="413810"/>
            <a:ext cx="8675370" cy="1502305"/>
          </a:xfrm>
          <a:prstGeom prst="rect">
            <a:avLst/>
          </a:prstGeom>
        </p:spPr>
        <p:txBody>
          <a:bodyPr vert="horz" lIns="91440" tIns="45720" rIns="91440" bIns="45720" rtlCol="0" anchor="ctr">
            <a:normAutofit/>
          </a:bodyPr>
          <a:lstStyle/>
          <a:p>
            <a:r>
              <a:rPr lang="en-US"/>
              <a:t>Click to edit Master title style</a:t>
            </a:r>
            <a:endParaRPr/>
          </a:p>
        </p:txBody>
      </p:sp>
      <p:sp>
        <p:nvSpPr>
          <p:cNvPr id="3" name="Text Placeholder 2"/>
          <p:cNvSpPr>
            <a:spLocks noGrp="1"/>
          </p:cNvSpPr>
          <p:nvPr>
            <p:ph type="body" idx="1"/>
          </p:nvPr>
        </p:nvSpPr>
        <p:spPr>
          <a:xfrm>
            <a:off x="691515" y="2069042"/>
            <a:ext cx="8675370" cy="49315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2"/>
          </p:nvPr>
        </p:nvSpPr>
        <p:spPr>
          <a:xfrm>
            <a:off x="691515" y="7203865"/>
            <a:ext cx="2263140" cy="413808"/>
          </a:xfrm>
          <a:prstGeom prst="rect">
            <a:avLst/>
          </a:prstGeom>
        </p:spPr>
        <p:txBody>
          <a:bodyPr vert="horz" lIns="91440" tIns="45720" rIns="91440" bIns="45720" rtlCol="0" anchor="ctr"/>
          <a:lstStyle>
            <a:lvl1pPr algn="l">
              <a:defRPr sz="1320">
                <a:solidFill>
                  <a:schemeClr val="tx1">
                    <a:tint val="75000"/>
                  </a:schemeClr>
                </a:solidFill>
              </a:defRPr>
            </a:lvl1pPr>
          </a:lstStyle>
          <a:p>
            <a:fld id="{FC7BAE6A-DCF3-43E4-B2A0-33D0CF1225FC}" type="datetimeFigureOut">
              <a:rPr lang="en-US"/>
              <a:t>9/23/2024</a:t>
            </a:fld>
            <a:endParaRPr/>
          </a:p>
        </p:txBody>
      </p:sp>
      <p:sp>
        <p:nvSpPr>
          <p:cNvPr id="5" name="Footer Placeholder 4"/>
          <p:cNvSpPr>
            <a:spLocks noGrp="1"/>
          </p:cNvSpPr>
          <p:nvPr>
            <p:ph type="ftr" sz="quarter" idx="3"/>
          </p:nvPr>
        </p:nvSpPr>
        <p:spPr>
          <a:xfrm>
            <a:off x="3331845" y="7203865"/>
            <a:ext cx="3394710" cy="413808"/>
          </a:xfrm>
          <a:prstGeom prst="rect">
            <a:avLst/>
          </a:prstGeom>
        </p:spPr>
        <p:txBody>
          <a:bodyPr vert="horz" lIns="91440" tIns="45720" rIns="91440" bIns="45720" rtlCol="0" anchor="ctr"/>
          <a:lstStyle>
            <a:lvl1pPr algn="ctr">
              <a:defRPr sz="1320">
                <a:solidFill>
                  <a:schemeClr val="tx1">
                    <a:tint val="75000"/>
                  </a:schemeClr>
                </a:solidFill>
              </a:defRPr>
            </a:lvl1pPr>
          </a:lstStyle>
          <a:p>
            <a:endParaRPr/>
          </a:p>
        </p:txBody>
      </p:sp>
      <p:sp>
        <p:nvSpPr>
          <p:cNvPr id="6" name="Slide Number Placeholder 5"/>
          <p:cNvSpPr>
            <a:spLocks noGrp="1"/>
          </p:cNvSpPr>
          <p:nvPr>
            <p:ph type="sldNum" sz="quarter" idx="4"/>
          </p:nvPr>
        </p:nvSpPr>
        <p:spPr>
          <a:xfrm>
            <a:off x="7103745" y="7203865"/>
            <a:ext cx="2263140" cy="413808"/>
          </a:xfrm>
          <a:prstGeom prst="rect">
            <a:avLst/>
          </a:prstGeom>
        </p:spPr>
        <p:txBody>
          <a:bodyPr vert="horz" lIns="91440" tIns="45720" rIns="91440" bIns="45720" rtlCol="0" anchor="ctr"/>
          <a:lstStyle>
            <a:lvl1pPr algn="r">
              <a:defRPr sz="1320">
                <a:solidFill>
                  <a:schemeClr val="tx1">
                    <a:tint val="75000"/>
                  </a:schemeClr>
                </a:solidFill>
              </a:defRPr>
            </a:lvl1pPr>
          </a:lstStyle>
          <a:p>
            <a:fld id="{9F6761A3-4CAC-4C5F-AC82-8DB08D526BC2}" type="slidenum">
              <a:rPr/>
              <a:t>‹#›</a:t>
            </a:fld>
            <a:endParaRPr/>
          </a:p>
        </p:txBody>
      </p:sp>
      <p:sp>
        <p:nvSpPr>
          <p:cNvPr id="7" name="Rectangle 6"/>
          <p:cNvSpPr/>
          <p:nvPr userDrawn="1"/>
        </p:nvSpPr>
        <p:spPr>
          <a:xfrm>
            <a:off x="10287000" y="0"/>
            <a:ext cx="1828800" cy="7767851"/>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spcBef>
                <a:spcPts val="1200"/>
              </a:spcBef>
            </a:pPr>
            <a:r>
              <a:rPr sz="1600" dirty="0">
                <a:solidFill>
                  <a:prstClr val="white">
                    <a:lumMod val="50000"/>
                  </a:prstClr>
                </a:solidFill>
                <a:latin typeface="Calibri Light" panose="020F0302020204030204" pitchFamily="34" charset="0"/>
                <a:cs typeface="Calibri" panose="020F0502020204030204" pitchFamily="34" charset="0"/>
              </a:rPr>
              <a:t>Printing:</a:t>
            </a:r>
          </a:p>
          <a:p>
            <a:pPr lvl="0">
              <a:spcBef>
                <a:spcPts val="300"/>
              </a:spcBef>
            </a:pPr>
            <a:r>
              <a:rPr sz="1000" baseline="0" dirty="0">
                <a:solidFill>
                  <a:prstClr val="white">
                    <a:lumMod val="50000"/>
                  </a:prstClr>
                </a:solidFill>
                <a:latin typeface="Calibri Light" panose="020F0302020204030204" pitchFamily="34" charset="0"/>
                <a:cs typeface="Calibri" panose="020F0502020204030204" pitchFamily="34" charset="0"/>
              </a:rPr>
              <a:t>Your printer might not print the same way our printers do, so make sure to try a couple of test prints. If things aren’t aligning quite right, experiment with the Scale to Fit Paper setting. It’s located in the Print dialog – just click Full Page Slides to get to it.</a:t>
            </a:r>
          </a:p>
          <a:p>
            <a:pPr lvl="0">
              <a:spcBef>
                <a:spcPts val="600"/>
              </a:spcBef>
            </a:pPr>
            <a:r>
              <a:rPr sz="1000" dirty="0">
                <a:solidFill>
                  <a:prstClr val="white">
                    <a:lumMod val="50000"/>
                  </a:prstClr>
                </a:solidFill>
                <a:latin typeface="Calibri Light" panose="020F0302020204030204" pitchFamily="34" charset="0"/>
                <a:cs typeface="Calibri" panose="020F0502020204030204" pitchFamily="34" charset="0"/>
              </a:rPr>
              <a:t>And did you notice we made fold marks for you? They are really light, but if you don’t like them showing on your brochure, click View, Slide Master, and delete them before you print.</a:t>
            </a:r>
          </a:p>
          <a:p>
            <a:pPr lvl="0">
              <a:spcBef>
                <a:spcPts val="600"/>
              </a:spcBef>
            </a:pPr>
            <a:r>
              <a:rPr sz="1600" dirty="0">
                <a:solidFill>
                  <a:prstClr val="white">
                    <a:lumMod val="50000"/>
                  </a:prstClr>
                </a:solidFill>
                <a:latin typeface="Calibri Light" panose="020F0302020204030204" pitchFamily="34" charset="0"/>
                <a:cs typeface="Calibri" panose="020F0502020204030204" pitchFamily="34" charset="0"/>
              </a:rPr>
              <a:t>Customizing the Content:</a:t>
            </a:r>
          </a:p>
          <a:p>
            <a:pPr lvl="0">
              <a:spcBef>
                <a:spcPts val="300"/>
              </a:spcBef>
            </a:pPr>
            <a:r>
              <a:rPr sz="1000" dirty="0">
                <a:solidFill>
                  <a:prstClr val="white">
                    <a:lumMod val="50000"/>
                  </a:prstClr>
                </a:solidFill>
                <a:latin typeface="Calibri Light" panose="020F0302020204030204" pitchFamily="34" charset="0"/>
                <a:cs typeface="Calibri" panose="020F0502020204030204" pitchFamily="34" charset="0"/>
              </a:rPr>
              <a:t>The placeholders in this brochure are formatted for you. If you want to add or remove bullet points from text, just click the Bullets button on the Home tab.</a:t>
            </a:r>
          </a:p>
          <a:p>
            <a:pPr lvl="0">
              <a:spcBef>
                <a:spcPts val="600"/>
              </a:spcBef>
            </a:pPr>
            <a:r>
              <a:rPr sz="1000" dirty="0">
                <a:solidFill>
                  <a:prstClr val="white">
                    <a:lumMod val="50000"/>
                  </a:prstClr>
                </a:solidFill>
                <a:latin typeface="Calibri Light" panose="020F0302020204030204" pitchFamily="34" charset="0"/>
                <a:cs typeface="Calibri" panose="020F0502020204030204" pitchFamily="34" charset="0"/>
              </a:rPr>
              <a:t>If you need more placeholders for titles, subtitles or body text, just make a copy of what you need and drag it into place. PowerPoint’s Smart Guides will help you align it with everything else.</a:t>
            </a:r>
          </a:p>
          <a:p>
            <a:pPr lvl="0">
              <a:spcBef>
                <a:spcPts val="600"/>
              </a:spcBef>
            </a:pPr>
            <a:r>
              <a:rPr sz="1000" dirty="0">
                <a:solidFill>
                  <a:prstClr val="white">
                    <a:lumMod val="50000"/>
                  </a:prstClr>
                </a:solidFill>
                <a:latin typeface="Calibri Light" panose="020F0302020204030204" pitchFamily="34" charset="0"/>
                <a:cs typeface="Calibri" panose="020F0502020204030204" pitchFamily="34" charset="0"/>
              </a:rPr>
              <a:t>Want to use your own pictures instead of ours? No problem! Just click a picture, press the Delete key, then click the icon to add your picture.</a:t>
            </a:r>
            <a:endParaRPr lang="en-US" sz="1000" dirty="0">
              <a:solidFill>
                <a:prstClr val="white">
                  <a:lumMod val="50000"/>
                </a:prstClr>
              </a:solidFill>
              <a:latin typeface="Calibri Light" panose="020F0302020204030204" pitchFamily="34" charset="0"/>
              <a:cs typeface="Calibri" panose="020F0502020204030204" pitchFamily="34" charset="0"/>
            </a:endParaRPr>
          </a:p>
          <a:p>
            <a:pPr lvl="0">
              <a:spcBef>
                <a:spcPts val="600"/>
              </a:spcBef>
            </a:pPr>
            <a:r>
              <a:rPr lang="en-US" sz="1000" dirty="0">
                <a:solidFill>
                  <a:prstClr val="white">
                    <a:lumMod val="50000"/>
                  </a:prstClr>
                </a:solidFill>
                <a:latin typeface="Calibri Light" panose="020F0302020204030204" pitchFamily="34" charset="0"/>
                <a:cs typeface="Calibri" panose="020F0502020204030204" pitchFamily="34" charset="0"/>
              </a:rPr>
              <a:t>If you replace a photo</a:t>
            </a:r>
            <a:r>
              <a:rPr lang="en-US" sz="1000" baseline="0" dirty="0">
                <a:solidFill>
                  <a:prstClr val="white">
                    <a:lumMod val="50000"/>
                  </a:prstClr>
                </a:solidFill>
                <a:latin typeface="Calibri Light" panose="020F0302020204030204" pitchFamily="34" charset="0"/>
                <a:cs typeface="Calibri" panose="020F0502020204030204" pitchFamily="34" charset="0"/>
              </a:rPr>
              <a:t> with your own and it’s not a flawless fit for the space, you can crop it to fit in almost no time. Just select the picture and then, on the Picture tools Format tab, in the Size group, click Crop.</a:t>
            </a:r>
            <a:endParaRPr sz="1000" dirty="0">
              <a:solidFill>
                <a:prstClr val="white">
                  <a:lumMod val="50000"/>
                </a:prstClr>
              </a:solidFill>
              <a:latin typeface="Calibri Light" panose="020F0302020204030204" pitchFamily="34" charset="0"/>
              <a:cs typeface="Calibri" panose="020F0502020204030204" pitchFamily="34" charset="0"/>
            </a:endParaRPr>
          </a:p>
        </p:txBody>
      </p:sp>
    </p:spTree>
    <p:extLst>
      <p:ext uri="{BB962C8B-B14F-4D97-AF65-F5344CB8AC3E}">
        <p14:creationId xmlns:p14="http://schemas.microsoft.com/office/powerpoint/2010/main" val="3687281395"/>
      </p:ext>
    </p:extLst>
  </p:cSld>
  <p:clrMap bg1="lt1" tx1="dk1" bg2="lt2" tx2="dk2" accent1="accent1" accent2="accent2" accent3="accent3" accent4="accent4" accent5="accent5" accent6="accent6" hlink="hlink" folHlink="folHlink"/>
  <p:sldLayoutIdLst>
    <p:sldLayoutId id="2147483672" r:id="rId1"/>
    <p:sldLayoutId id="2147483673" r:id="rId2"/>
  </p:sldLayoutIdLst>
  <p:txStyles>
    <p:titleStyle>
      <a:lvl1pPr algn="l" defTabSz="100584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251460" indent="-251460" algn="l" defTabSz="1005840" rtl="0" eaLnBrk="1" latinLnBrk="0" hangingPunct="1">
        <a:lnSpc>
          <a:spcPct val="90000"/>
        </a:lnSpc>
        <a:spcBef>
          <a:spcPts val="1100"/>
        </a:spcBef>
        <a:buFont typeface="Arial" panose="020B0604020202020204" pitchFamily="34" charset="0"/>
        <a:buChar char="•"/>
        <a:defRPr sz="2000" kern="1200">
          <a:solidFill>
            <a:schemeClr val="tx1"/>
          </a:solidFill>
          <a:latin typeface="+mn-lt"/>
          <a:ea typeface="+mn-ea"/>
          <a:cs typeface="+mn-cs"/>
        </a:defRPr>
      </a:lvl1pPr>
      <a:lvl2pPr marL="754380" indent="-251460" algn="l" defTabSz="1005840" rtl="0" eaLnBrk="1" latinLnBrk="0" hangingPunct="1">
        <a:lnSpc>
          <a:spcPct val="90000"/>
        </a:lnSpc>
        <a:spcBef>
          <a:spcPts val="550"/>
        </a:spcBef>
        <a:buFont typeface="Arial" panose="020B0604020202020204" pitchFamily="34" charset="0"/>
        <a:buChar char="•"/>
        <a:defRPr sz="1800" kern="1200">
          <a:solidFill>
            <a:schemeClr val="tx1"/>
          </a:solidFill>
          <a:latin typeface="+mn-lt"/>
          <a:ea typeface="+mn-ea"/>
          <a:cs typeface="+mn-cs"/>
        </a:defRPr>
      </a:lvl2pPr>
      <a:lvl3pPr marL="1257300" indent="-251460" algn="l" defTabSz="1005840" rtl="0" eaLnBrk="1" latinLnBrk="0" hangingPunct="1">
        <a:lnSpc>
          <a:spcPct val="90000"/>
        </a:lnSpc>
        <a:spcBef>
          <a:spcPts val="550"/>
        </a:spcBef>
        <a:buFont typeface="Arial" panose="020B0604020202020204" pitchFamily="34" charset="0"/>
        <a:buChar char="•"/>
        <a:defRPr sz="1600" kern="1200">
          <a:solidFill>
            <a:schemeClr val="tx1"/>
          </a:solidFill>
          <a:latin typeface="+mn-lt"/>
          <a:ea typeface="+mn-ea"/>
          <a:cs typeface="+mn-cs"/>
        </a:defRPr>
      </a:lvl3pPr>
      <a:lvl4pPr marL="1760220" indent="-251460" algn="l" defTabSz="1005840" rtl="0" eaLnBrk="1" latinLnBrk="0" hangingPunct="1">
        <a:lnSpc>
          <a:spcPct val="90000"/>
        </a:lnSpc>
        <a:spcBef>
          <a:spcPts val="550"/>
        </a:spcBef>
        <a:buFont typeface="Arial" panose="020B0604020202020204" pitchFamily="34" charset="0"/>
        <a:buChar char="•"/>
        <a:defRPr sz="1400" kern="1200">
          <a:solidFill>
            <a:schemeClr val="tx1"/>
          </a:solidFill>
          <a:latin typeface="+mn-lt"/>
          <a:ea typeface="+mn-ea"/>
          <a:cs typeface="+mn-cs"/>
        </a:defRPr>
      </a:lvl4pPr>
      <a:lvl5pPr marL="2263140" indent="-251460" algn="l" defTabSz="1005840" rtl="0" eaLnBrk="1" latinLnBrk="0" hangingPunct="1">
        <a:lnSpc>
          <a:spcPct val="90000"/>
        </a:lnSpc>
        <a:spcBef>
          <a:spcPts val="550"/>
        </a:spcBef>
        <a:buFont typeface="Arial" panose="020B0604020202020204" pitchFamily="34" charset="0"/>
        <a:buChar char="•"/>
        <a:defRPr sz="1400" kern="1200">
          <a:solidFill>
            <a:schemeClr val="tx1"/>
          </a:solidFill>
          <a:latin typeface="+mn-lt"/>
          <a:ea typeface="+mn-ea"/>
          <a:cs typeface="+mn-cs"/>
        </a:defRPr>
      </a:lvl5pPr>
      <a:lvl6pPr marL="276606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98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90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8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p:bodyStyle>
    <p:otherStyle>
      <a:defPPr>
        <a:defRPr/>
      </a:defPPr>
      <a:lvl1pPr marL="0" algn="l" defTabSz="1005840" rtl="0" eaLnBrk="1" latinLnBrk="0" hangingPunct="1">
        <a:defRPr sz="1980" kern="1200">
          <a:solidFill>
            <a:schemeClr val="tx1"/>
          </a:solidFill>
          <a:latin typeface="+mn-lt"/>
          <a:ea typeface="+mn-ea"/>
          <a:cs typeface="+mn-cs"/>
        </a:defRPr>
      </a:lvl1pPr>
      <a:lvl2pPr marL="502920" algn="l" defTabSz="1005840" rtl="0" eaLnBrk="1" latinLnBrk="0" hangingPunct="1">
        <a:defRPr sz="1980" kern="1200">
          <a:solidFill>
            <a:schemeClr val="tx1"/>
          </a:solidFill>
          <a:latin typeface="+mn-lt"/>
          <a:ea typeface="+mn-ea"/>
          <a:cs typeface="+mn-cs"/>
        </a:defRPr>
      </a:lvl2pPr>
      <a:lvl3pPr marL="1005840" algn="l" defTabSz="1005840" rtl="0" eaLnBrk="1" latinLnBrk="0" hangingPunct="1">
        <a:defRPr sz="1980" kern="1200">
          <a:solidFill>
            <a:schemeClr val="tx1"/>
          </a:solidFill>
          <a:latin typeface="+mn-lt"/>
          <a:ea typeface="+mn-ea"/>
          <a:cs typeface="+mn-cs"/>
        </a:defRPr>
      </a:lvl3pPr>
      <a:lvl4pPr marL="1508760" algn="l" defTabSz="1005840" rtl="0" eaLnBrk="1" latinLnBrk="0" hangingPunct="1">
        <a:defRPr sz="1980" kern="1200">
          <a:solidFill>
            <a:schemeClr val="tx1"/>
          </a:solidFill>
          <a:latin typeface="+mn-lt"/>
          <a:ea typeface="+mn-ea"/>
          <a:cs typeface="+mn-cs"/>
        </a:defRPr>
      </a:lvl4pPr>
      <a:lvl5pPr marL="2011680" algn="l" defTabSz="1005840" rtl="0" eaLnBrk="1" latinLnBrk="0" hangingPunct="1">
        <a:defRPr sz="1980" kern="1200">
          <a:solidFill>
            <a:schemeClr val="tx1"/>
          </a:solidFill>
          <a:latin typeface="+mn-lt"/>
          <a:ea typeface="+mn-ea"/>
          <a:cs typeface="+mn-cs"/>
        </a:defRPr>
      </a:lvl5pPr>
      <a:lvl6pPr marL="2514600" algn="l" defTabSz="1005840" rtl="0" eaLnBrk="1" latinLnBrk="0" hangingPunct="1">
        <a:defRPr sz="1980" kern="1200">
          <a:solidFill>
            <a:schemeClr val="tx1"/>
          </a:solidFill>
          <a:latin typeface="+mn-lt"/>
          <a:ea typeface="+mn-ea"/>
          <a:cs typeface="+mn-cs"/>
        </a:defRPr>
      </a:lvl6pPr>
      <a:lvl7pPr marL="3017520" algn="l" defTabSz="1005840" rtl="0" eaLnBrk="1" latinLnBrk="0" hangingPunct="1">
        <a:defRPr sz="1980" kern="1200">
          <a:solidFill>
            <a:schemeClr val="tx1"/>
          </a:solidFill>
          <a:latin typeface="+mn-lt"/>
          <a:ea typeface="+mn-ea"/>
          <a:cs typeface="+mn-cs"/>
        </a:defRPr>
      </a:lvl7pPr>
      <a:lvl8pPr marL="3520440" algn="l" defTabSz="1005840" rtl="0" eaLnBrk="1" latinLnBrk="0" hangingPunct="1">
        <a:defRPr sz="1980" kern="1200">
          <a:solidFill>
            <a:schemeClr val="tx1"/>
          </a:solidFill>
          <a:latin typeface="+mn-lt"/>
          <a:ea typeface="+mn-ea"/>
          <a:cs typeface="+mn-cs"/>
        </a:defRPr>
      </a:lvl8pPr>
      <a:lvl9pPr marL="4023360" algn="l" defTabSz="1005840" rtl="0" eaLnBrk="1" latinLnBrk="0" hangingPunct="1">
        <a:defRPr sz="19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 Placeholder 14"/>
          <p:cNvSpPr>
            <a:spLocks noGrp="1"/>
          </p:cNvSpPr>
          <p:nvPr>
            <p:ph type="body" sz="quarter" idx="13"/>
          </p:nvPr>
        </p:nvSpPr>
        <p:spPr/>
        <p:txBody>
          <a:bodyPr/>
          <a:lstStyle/>
          <a:p>
            <a:r>
              <a:rPr lang="en-US" sz="2800" i="1" dirty="0"/>
              <a:t>School Starters</a:t>
            </a:r>
          </a:p>
          <a:p>
            <a:r>
              <a:rPr lang="en-US" sz="2800" b="1" i="1" dirty="0"/>
              <a:t>Leaflet</a:t>
            </a:r>
            <a:endParaRPr lang="en-US" b="1" dirty="0"/>
          </a:p>
        </p:txBody>
      </p:sp>
      <p:sp>
        <p:nvSpPr>
          <p:cNvPr id="20" name="Text Placeholder 19"/>
          <p:cNvSpPr>
            <a:spLocks noGrp="1"/>
          </p:cNvSpPr>
          <p:nvPr>
            <p:ph type="body" sz="quarter" idx="18"/>
          </p:nvPr>
        </p:nvSpPr>
        <p:spPr/>
        <p:txBody>
          <a:bodyPr/>
          <a:lstStyle/>
          <a:p>
            <a:r>
              <a:rPr lang="en-US" dirty="0"/>
              <a:t>www.cullomptonpre-school.org</a:t>
            </a:r>
          </a:p>
        </p:txBody>
      </p:sp>
      <p:sp>
        <p:nvSpPr>
          <p:cNvPr id="21" name="Text Placeholder 20"/>
          <p:cNvSpPr>
            <a:spLocks noGrp="1"/>
          </p:cNvSpPr>
          <p:nvPr>
            <p:ph type="body" sz="quarter" idx="19"/>
          </p:nvPr>
        </p:nvSpPr>
        <p:spPr>
          <a:xfrm>
            <a:off x="219107" y="1375229"/>
            <a:ext cx="2359152" cy="5519080"/>
          </a:xfrm>
          <a:solidFill>
            <a:schemeClr val="bg1"/>
          </a:solidFill>
        </p:spPr>
        <p:txBody>
          <a:bodyPr/>
          <a:lstStyle/>
          <a:p>
            <a:pPr algn="ctr"/>
            <a:r>
              <a:rPr lang="en-US" sz="1400" dirty="0">
                <a:solidFill>
                  <a:srgbClr val="FF0000"/>
                </a:solidFill>
              </a:rPr>
              <a:t>Expectations </a:t>
            </a:r>
          </a:p>
          <a:p>
            <a:pPr algn="ctr"/>
            <a:endParaRPr lang="en-US" sz="1400" dirty="0">
              <a:solidFill>
                <a:srgbClr val="FF0000"/>
              </a:solidFill>
            </a:endParaRPr>
          </a:p>
          <a:p>
            <a:pPr algn="ctr"/>
            <a:r>
              <a:rPr lang="en-US" sz="1400" dirty="0">
                <a:solidFill>
                  <a:srgbClr val="FF0000"/>
                </a:solidFill>
              </a:rPr>
              <a:t>We understand the EYFS </a:t>
            </a:r>
          </a:p>
          <a:p>
            <a:pPr algn="ctr"/>
            <a:r>
              <a:rPr lang="en-US" sz="1400" dirty="0">
                <a:solidFill>
                  <a:srgbClr val="FF0000"/>
                </a:solidFill>
              </a:rPr>
              <a:t>We safeguard all children</a:t>
            </a:r>
          </a:p>
          <a:p>
            <a:pPr algn="ctr"/>
            <a:r>
              <a:rPr lang="en-US" sz="1400" dirty="0">
                <a:solidFill>
                  <a:srgbClr val="FF0000"/>
                </a:solidFill>
              </a:rPr>
              <a:t>We are trained in Prevent</a:t>
            </a:r>
          </a:p>
          <a:p>
            <a:pPr algn="ctr"/>
            <a:r>
              <a:rPr lang="en-US" sz="1400" dirty="0">
                <a:solidFill>
                  <a:srgbClr val="FF0000"/>
                </a:solidFill>
              </a:rPr>
              <a:t>We uphold British Values</a:t>
            </a:r>
          </a:p>
          <a:p>
            <a:pPr algn="ctr"/>
            <a:r>
              <a:rPr lang="en-US" sz="1400" dirty="0">
                <a:solidFill>
                  <a:srgbClr val="FF0000"/>
                </a:solidFill>
              </a:rPr>
              <a:t>We understand what the Characteristics of Learning are</a:t>
            </a:r>
          </a:p>
          <a:p>
            <a:pPr algn="ctr"/>
            <a:r>
              <a:rPr lang="en-US" sz="1400" dirty="0">
                <a:solidFill>
                  <a:srgbClr val="FF0000"/>
                </a:solidFill>
              </a:rPr>
              <a:t>We are listened to </a:t>
            </a:r>
          </a:p>
          <a:p>
            <a:pPr algn="ctr"/>
            <a:r>
              <a:rPr lang="en-US" sz="1400" dirty="0">
                <a:solidFill>
                  <a:srgbClr val="FF0000"/>
                </a:solidFill>
              </a:rPr>
              <a:t>We respect each other</a:t>
            </a:r>
          </a:p>
          <a:p>
            <a:pPr algn="ctr"/>
            <a:r>
              <a:rPr lang="en-US" sz="1400" dirty="0">
                <a:solidFill>
                  <a:srgbClr val="FF0000"/>
                </a:solidFill>
              </a:rPr>
              <a:t>We are consistent</a:t>
            </a:r>
          </a:p>
          <a:p>
            <a:pPr algn="ctr"/>
            <a:r>
              <a:rPr lang="en-US" sz="1400" dirty="0">
                <a:solidFill>
                  <a:srgbClr val="FF0000"/>
                </a:solidFill>
              </a:rPr>
              <a:t>We read emails and policies</a:t>
            </a:r>
          </a:p>
          <a:p>
            <a:pPr algn="ctr"/>
            <a:r>
              <a:rPr lang="en-US" sz="1400" dirty="0">
                <a:solidFill>
                  <a:srgbClr val="FF0000"/>
                </a:solidFill>
              </a:rPr>
              <a:t>We share ideas and views</a:t>
            </a:r>
          </a:p>
          <a:p>
            <a:pPr algn="ctr"/>
            <a:r>
              <a:rPr lang="en-US" sz="1400" dirty="0">
                <a:solidFill>
                  <a:srgbClr val="FF0000"/>
                </a:solidFill>
              </a:rPr>
              <a:t>We work hard </a:t>
            </a:r>
          </a:p>
          <a:p>
            <a:pPr algn="ctr"/>
            <a:r>
              <a:rPr lang="en-US" sz="1400" dirty="0">
                <a:solidFill>
                  <a:srgbClr val="FF0000"/>
                </a:solidFill>
              </a:rPr>
              <a:t>We focus on the children</a:t>
            </a:r>
          </a:p>
          <a:p>
            <a:pPr algn="ctr"/>
            <a:r>
              <a:rPr lang="en-US" sz="1400" dirty="0">
                <a:solidFill>
                  <a:srgbClr val="FF0000"/>
                </a:solidFill>
              </a:rPr>
              <a:t>We are peaceful</a:t>
            </a:r>
          </a:p>
          <a:p>
            <a:pPr algn="ctr"/>
            <a:r>
              <a:rPr lang="en-US" sz="1400" dirty="0">
                <a:solidFill>
                  <a:srgbClr val="FF0000"/>
                </a:solidFill>
              </a:rPr>
              <a:t>We are discreet</a:t>
            </a:r>
          </a:p>
          <a:p>
            <a:pPr algn="ctr"/>
            <a:r>
              <a:rPr lang="en-US" sz="1400" dirty="0">
                <a:solidFill>
                  <a:srgbClr val="FF0000"/>
                </a:solidFill>
              </a:rPr>
              <a:t>We are kind</a:t>
            </a:r>
          </a:p>
          <a:p>
            <a:pPr algn="ctr"/>
            <a:endParaRPr lang="en-US" dirty="0">
              <a:solidFill>
                <a:srgbClr val="FF0000"/>
              </a:solidFill>
            </a:endParaRPr>
          </a:p>
        </p:txBody>
      </p:sp>
      <p:sp>
        <p:nvSpPr>
          <p:cNvPr id="13" name="TextBox 12"/>
          <p:cNvSpPr txBox="1"/>
          <p:nvPr/>
        </p:nvSpPr>
        <p:spPr>
          <a:xfrm>
            <a:off x="7387621" y="2832603"/>
            <a:ext cx="2449512" cy="3416320"/>
          </a:xfrm>
          <a:prstGeom prst="rect">
            <a:avLst/>
          </a:prstGeom>
          <a:noFill/>
        </p:spPr>
        <p:txBody>
          <a:bodyPr wrap="square" rtlCol="0">
            <a:spAutoFit/>
          </a:bodyPr>
          <a:lstStyle/>
          <a:p>
            <a:pPr algn="ctr"/>
            <a:endParaRPr lang="en-GB" sz="1200" i="1" dirty="0"/>
          </a:p>
          <a:p>
            <a:pPr algn="ctr"/>
            <a:r>
              <a:rPr lang="en-GB" sz="1600" dirty="0"/>
              <a:t>Contents:-</a:t>
            </a:r>
          </a:p>
          <a:p>
            <a:pPr algn="ctr"/>
            <a:endParaRPr lang="en-GB" sz="1600" dirty="0"/>
          </a:p>
          <a:p>
            <a:pPr algn="ctr"/>
            <a:r>
              <a:rPr lang="en-GB" sz="1600" dirty="0"/>
              <a:t>Conduct</a:t>
            </a:r>
          </a:p>
          <a:p>
            <a:pPr algn="ctr"/>
            <a:r>
              <a:rPr lang="en-GB" sz="1600" dirty="0"/>
              <a:t>Professionalism</a:t>
            </a:r>
          </a:p>
          <a:p>
            <a:pPr algn="ctr"/>
            <a:r>
              <a:rPr lang="en-GB" sz="1600" dirty="0"/>
              <a:t>Curriculum</a:t>
            </a:r>
          </a:p>
          <a:p>
            <a:pPr algn="ctr"/>
            <a:r>
              <a:rPr lang="en-GB" sz="1600" dirty="0"/>
              <a:t>Expectations</a:t>
            </a:r>
          </a:p>
          <a:p>
            <a:pPr algn="ctr"/>
            <a:r>
              <a:rPr lang="en-GB" sz="1600" dirty="0"/>
              <a:t>Non – negotiables</a:t>
            </a:r>
          </a:p>
          <a:p>
            <a:pPr algn="ctr"/>
            <a:r>
              <a:rPr lang="en-GB" sz="1600" dirty="0"/>
              <a:t>Activities</a:t>
            </a:r>
          </a:p>
          <a:p>
            <a:pPr algn="ctr"/>
            <a:r>
              <a:rPr lang="en-GB" sz="1600" dirty="0"/>
              <a:t>Ethos</a:t>
            </a:r>
          </a:p>
          <a:p>
            <a:pPr algn="ctr"/>
            <a:r>
              <a:rPr lang="en-GB" sz="1600" dirty="0"/>
              <a:t>SEN</a:t>
            </a:r>
          </a:p>
          <a:p>
            <a:pPr algn="ctr"/>
            <a:r>
              <a:rPr lang="en-GB" sz="1600" dirty="0"/>
              <a:t>Inclusion</a:t>
            </a:r>
          </a:p>
          <a:p>
            <a:pPr algn="ctr"/>
            <a:endParaRPr lang="en-GB" sz="1600" dirty="0"/>
          </a:p>
          <a:p>
            <a:pPr algn="ctr"/>
            <a:endParaRPr lang="en-GB" sz="1200" dirty="0"/>
          </a:p>
        </p:txBody>
      </p:sp>
      <p:sp>
        <p:nvSpPr>
          <p:cNvPr id="14" name="TextBox 13"/>
          <p:cNvSpPr txBox="1"/>
          <p:nvPr/>
        </p:nvSpPr>
        <p:spPr>
          <a:xfrm>
            <a:off x="3847825" y="801278"/>
            <a:ext cx="2061029" cy="7294305"/>
          </a:xfrm>
          <a:prstGeom prst="rect">
            <a:avLst/>
          </a:prstGeom>
          <a:noFill/>
        </p:spPr>
        <p:txBody>
          <a:bodyPr wrap="square" rtlCol="0">
            <a:spAutoFit/>
          </a:bodyPr>
          <a:lstStyle/>
          <a:p>
            <a:pPr algn="ctr"/>
            <a:r>
              <a:rPr lang="en-GB" i="1" dirty="0"/>
              <a:t>Curriculum</a:t>
            </a:r>
          </a:p>
          <a:p>
            <a:pPr algn="ctr"/>
            <a:endParaRPr lang="en-GB" i="1" dirty="0"/>
          </a:p>
          <a:p>
            <a:pPr algn="ctr"/>
            <a:endParaRPr lang="en-GB" i="1" dirty="0"/>
          </a:p>
          <a:p>
            <a:pPr algn="ctr"/>
            <a:r>
              <a:rPr lang="en-GB" i="1" dirty="0"/>
              <a:t>We teach children in steps</a:t>
            </a:r>
          </a:p>
          <a:p>
            <a:pPr algn="ctr"/>
            <a:endParaRPr lang="en-GB" i="1" dirty="0"/>
          </a:p>
          <a:p>
            <a:pPr algn="ctr"/>
            <a:r>
              <a:rPr lang="en-GB" i="1" dirty="0"/>
              <a:t>We balance our teaching to all needs and starting points</a:t>
            </a:r>
          </a:p>
          <a:p>
            <a:pPr algn="ctr"/>
            <a:endParaRPr lang="en-GB" i="1" dirty="0"/>
          </a:p>
          <a:p>
            <a:pPr algn="ctr"/>
            <a:r>
              <a:rPr lang="en-GB" i="1" dirty="0"/>
              <a:t>We plan individually</a:t>
            </a:r>
          </a:p>
          <a:p>
            <a:pPr algn="ctr"/>
            <a:endParaRPr lang="en-GB" i="1" dirty="0"/>
          </a:p>
          <a:p>
            <a:pPr algn="ctr"/>
            <a:r>
              <a:rPr lang="en-GB" i="1" dirty="0"/>
              <a:t>We support home learning</a:t>
            </a:r>
          </a:p>
          <a:p>
            <a:pPr algn="ctr"/>
            <a:endParaRPr lang="en-GB" i="1" dirty="0"/>
          </a:p>
          <a:p>
            <a:pPr algn="ctr"/>
            <a:r>
              <a:rPr lang="en-GB" i="1" dirty="0"/>
              <a:t>We talk to all our parents</a:t>
            </a:r>
          </a:p>
          <a:p>
            <a:pPr algn="ctr"/>
            <a:endParaRPr lang="en-GB" i="1" dirty="0"/>
          </a:p>
          <a:p>
            <a:pPr algn="ctr"/>
            <a:endParaRPr lang="en-GB" i="1" dirty="0"/>
          </a:p>
          <a:p>
            <a:pPr algn="ctr"/>
            <a:endParaRPr lang="en-GB" i="1" dirty="0"/>
          </a:p>
          <a:p>
            <a:pPr algn="ctr"/>
            <a:endParaRPr lang="en-GB" i="1" dirty="0"/>
          </a:p>
          <a:p>
            <a:pPr algn="ctr"/>
            <a:endParaRPr lang="en-GB" i="1" dirty="0"/>
          </a:p>
          <a:p>
            <a:pPr algn="ctr"/>
            <a:endParaRPr lang="en-GB" i="1" dirty="0"/>
          </a:p>
          <a:p>
            <a:pPr algn="ctr"/>
            <a:endParaRPr lang="en-GB" dirty="0"/>
          </a:p>
        </p:txBody>
      </p:sp>
      <p:pic>
        <p:nvPicPr>
          <p:cNvPr id="23" name="Picture 2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96823" y="582393"/>
            <a:ext cx="2031108" cy="1273335"/>
          </a:xfrm>
          <a:prstGeom prst="rect">
            <a:avLst/>
          </a:prstGeom>
        </p:spPr>
      </p:pic>
      <p:sp>
        <p:nvSpPr>
          <p:cNvPr id="24" name="TextBox 23"/>
          <p:cNvSpPr txBox="1"/>
          <p:nvPr/>
        </p:nvSpPr>
        <p:spPr>
          <a:xfrm>
            <a:off x="7387621" y="2186272"/>
            <a:ext cx="2449512" cy="646331"/>
          </a:xfrm>
          <a:prstGeom prst="rect">
            <a:avLst/>
          </a:prstGeom>
          <a:noFill/>
        </p:spPr>
        <p:txBody>
          <a:bodyPr wrap="square" rtlCol="0">
            <a:spAutoFit/>
          </a:bodyPr>
          <a:lstStyle/>
          <a:p>
            <a:pPr algn="ctr"/>
            <a:r>
              <a:rPr lang="en-GB" dirty="0">
                <a:solidFill>
                  <a:srgbClr val="002060"/>
                </a:solidFill>
              </a:rPr>
              <a:t>Session Handbook 2024</a:t>
            </a:r>
          </a:p>
        </p:txBody>
      </p:sp>
    </p:spTree>
    <p:extLst>
      <p:ext uri="{BB962C8B-B14F-4D97-AF65-F5344CB8AC3E}">
        <p14:creationId xmlns:p14="http://schemas.microsoft.com/office/powerpoint/2010/main" val="17426968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20"/>
          </p:nvPr>
        </p:nvSpPr>
        <p:spPr>
          <a:xfrm>
            <a:off x="306324" y="630394"/>
            <a:ext cx="2365629" cy="662354"/>
          </a:xfrm>
        </p:spPr>
        <p:txBody>
          <a:bodyPr/>
          <a:lstStyle/>
          <a:p>
            <a:pPr algn="ctr"/>
            <a:r>
              <a:rPr lang="en-US" dirty="0"/>
              <a:t>Non – negotiables </a:t>
            </a:r>
          </a:p>
        </p:txBody>
      </p:sp>
      <p:sp>
        <p:nvSpPr>
          <p:cNvPr id="28" name="Text Placeholder 27"/>
          <p:cNvSpPr>
            <a:spLocks noGrp="1"/>
          </p:cNvSpPr>
          <p:nvPr>
            <p:ph type="body" sz="quarter" idx="21"/>
          </p:nvPr>
        </p:nvSpPr>
        <p:spPr>
          <a:xfrm>
            <a:off x="4114800" y="1292748"/>
            <a:ext cx="1943100" cy="5941606"/>
          </a:xfrm>
        </p:spPr>
        <p:txBody>
          <a:bodyPr/>
          <a:lstStyle/>
          <a:p>
            <a:pPr algn="ctr"/>
            <a:r>
              <a:rPr lang="en-US" sz="1400" b="1" dirty="0"/>
              <a:t>SEN</a:t>
            </a:r>
          </a:p>
          <a:p>
            <a:pPr algn="ctr"/>
            <a:r>
              <a:rPr lang="en-US" sz="1400" dirty="0"/>
              <a:t>Led by Andrea with Louise W as Sen assistant – we are inclusive and respectful</a:t>
            </a:r>
          </a:p>
          <a:p>
            <a:pPr algn="ctr"/>
            <a:r>
              <a:rPr lang="en-US" sz="1400" b="1" dirty="0"/>
              <a:t>Key Person</a:t>
            </a:r>
          </a:p>
          <a:p>
            <a:pPr algn="ctr"/>
            <a:r>
              <a:rPr lang="en-US" sz="1400" dirty="0"/>
              <a:t>Relationships are everything – with parents and children</a:t>
            </a:r>
          </a:p>
          <a:p>
            <a:pPr algn="ctr"/>
            <a:endParaRPr lang="en-US" sz="1400" b="1" dirty="0"/>
          </a:p>
          <a:p>
            <a:pPr algn="ctr"/>
            <a:endParaRPr lang="en-US" sz="1400" b="1" dirty="0"/>
          </a:p>
          <a:p>
            <a:pPr algn="ctr"/>
            <a:r>
              <a:rPr lang="en-US" sz="1400" b="1" dirty="0"/>
              <a:t>Conduct</a:t>
            </a:r>
          </a:p>
          <a:p>
            <a:pPr algn="ctr"/>
            <a:r>
              <a:rPr lang="en-US" sz="1400" dirty="0"/>
              <a:t>All staff are expected to be professional, discreet, not discuss children in front of children and support all children equally </a:t>
            </a:r>
          </a:p>
          <a:p>
            <a:pPr algn="ctr"/>
            <a:endParaRPr lang="en-US" sz="1400" dirty="0"/>
          </a:p>
          <a:p>
            <a:pPr algn="ctr"/>
            <a:endParaRPr lang="en-US" sz="1400" dirty="0"/>
          </a:p>
          <a:p>
            <a:endParaRPr lang="en-US" dirty="0"/>
          </a:p>
        </p:txBody>
      </p:sp>
      <p:sp>
        <p:nvSpPr>
          <p:cNvPr id="68" name="Text Placeholder 67"/>
          <p:cNvSpPr>
            <a:spLocks noGrp="1"/>
          </p:cNvSpPr>
          <p:nvPr>
            <p:ph type="body" sz="quarter" idx="28"/>
          </p:nvPr>
        </p:nvSpPr>
        <p:spPr>
          <a:xfrm>
            <a:off x="7386449" y="486050"/>
            <a:ext cx="2359152" cy="400338"/>
          </a:xfrm>
        </p:spPr>
        <p:txBody>
          <a:bodyPr/>
          <a:lstStyle/>
          <a:p>
            <a:pPr algn="ctr"/>
            <a:r>
              <a:rPr lang="en-US" sz="1400" b="1" dirty="0"/>
              <a:t>Activities</a:t>
            </a:r>
          </a:p>
        </p:txBody>
      </p:sp>
      <p:sp>
        <p:nvSpPr>
          <p:cNvPr id="42" name="Text Placeholder 41"/>
          <p:cNvSpPr>
            <a:spLocks noGrp="1"/>
          </p:cNvSpPr>
          <p:nvPr>
            <p:ph type="body" sz="quarter" idx="31"/>
          </p:nvPr>
        </p:nvSpPr>
        <p:spPr>
          <a:xfrm>
            <a:off x="306324" y="1292749"/>
            <a:ext cx="2450592" cy="5690038"/>
          </a:xfrm>
        </p:spPr>
        <p:txBody>
          <a:bodyPr/>
          <a:lstStyle/>
          <a:p>
            <a:pPr marL="0" lvl="0" indent="0" algn="ctr">
              <a:lnSpc>
                <a:spcPct val="114000"/>
              </a:lnSpc>
              <a:spcBef>
                <a:spcPts val="0"/>
              </a:spcBef>
              <a:spcAft>
                <a:spcPts val="800"/>
              </a:spcAft>
              <a:buNone/>
            </a:pPr>
            <a:endParaRPr lang="en-US" dirty="0"/>
          </a:p>
          <a:p>
            <a:pPr marL="0" lvl="0" indent="0" algn="ctr">
              <a:lnSpc>
                <a:spcPct val="114000"/>
              </a:lnSpc>
              <a:spcBef>
                <a:spcPts val="0"/>
              </a:spcBef>
              <a:spcAft>
                <a:spcPts val="800"/>
              </a:spcAft>
              <a:buNone/>
            </a:pPr>
            <a:r>
              <a:rPr lang="en-US" sz="1100" dirty="0"/>
              <a:t>Individual rules for SEN children are OK – it is OK to treat children individually but we must be CONSISTENT as a team</a:t>
            </a:r>
          </a:p>
          <a:p>
            <a:pPr marL="0" lvl="0" indent="0" algn="ctr">
              <a:lnSpc>
                <a:spcPct val="114000"/>
              </a:lnSpc>
              <a:spcBef>
                <a:spcPts val="0"/>
              </a:spcBef>
              <a:spcAft>
                <a:spcPts val="800"/>
              </a:spcAft>
              <a:buNone/>
            </a:pPr>
            <a:r>
              <a:rPr lang="en-US" sz="1100" dirty="0"/>
              <a:t>Shoes on outside (can be off inside)</a:t>
            </a:r>
          </a:p>
          <a:p>
            <a:pPr marL="0" lvl="0" indent="0" algn="ctr">
              <a:lnSpc>
                <a:spcPct val="114000"/>
              </a:lnSpc>
              <a:spcBef>
                <a:spcPts val="0"/>
              </a:spcBef>
              <a:spcAft>
                <a:spcPts val="800"/>
              </a:spcAft>
              <a:buNone/>
            </a:pPr>
            <a:r>
              <a:rPr lang="en-US" sz="1100" dirty="0"/>
              <a:t>Socks on at all times</a:t>
            </a:r>
          </a:p>
          <a:p>
            <a:pPr marL="0" lvl="0" indent="0" algn="ctr">
              <a:lnSpc>
                <a:spcPct val="114000"/>
              </a:lnSpc>
              <a:spcBef>
                <a:spcPts val="0"/>
              </a:spcBef>
              <a:spcAft>
                <a:spcPts val="800"/>
              </a:spcAft>
              <a:buNone/>
            </a:pPr>
            <a:r>
              <a:rPr lang="en-US" sz="1100" dirty="0"/>
              <a:t>Wellies/hats/coats/sun hats </a:t>
            </a:r>
            <a:r>
              <a:rPr lang="en-US" sz="1100" dirty="0" err="1"/>
              <a:t>etc</a:t>
            </a:r>
            <a:r>
              <a:rPr lang="en-US" sz="1100" dirty="0"/>
              <a:t> all on outside when needed. Children must stay SAFE. That is what we teach – they have a choice but to be safe they must go inside if they choose not to follow the rule</a:t>
            </a:r>
          </a:p>
          <a:p>
            <a:pPr marL="0" lvl="0" indent="0" algn="ctr">
              <a:lnSpc>
                <a:spcPct val="114000"/>
              </a:lnSpc>
              <a:spcBef>
                <a:spcPts val="0"/>
              </a:spcBef>
              <a:spcAft>
                <a:spcPts val="800"/>
              </a:spcAft>
              <a:buNone/>
            </a:pPr>
            <a:r>
              <a:rPr lang="en-US" sz="1100" dirty="0"/>
              <a:t>No lady in a room – it is not available</a:t>
            </a:r>
          </a:p>
          <a:p>
            <a:pPr marL="0" lvl="0" indent="0" algn="ctr">
              <a:lnSpc>
                <a:spcPct val="114000"/>
              </a:lnSpc>
              <a:spcBef>
                <a:spcPts val="0"/>
              </a:spcBef>
              <a:spcAft>
                <a:spcPts val="800"/>
              </a:spcAft>
              <a:buNone/>
            </a:pPr>
            <a:r>
              <a:rPr lang="en-US" sz="1100" dirty="0"/>
              <a:t>Not available signs must be followed</a:t>
            </a:r>
          </a:p>
          <a:p>
            <a:pPr marL="0" lvl="0" indent="0" algn="ctr">
              <a:lnSpc>
                <a:spcPct val="114000"/>
              </a:lnSpc>
              <a:spcBef>
                <a:spcPts val="0"/>
              </a:spcBef>
              <a:spcAft>
                <a:spcPts val="800"/>
              </a:spcAft>
              <a:buNone/>
            </a:pPr>
            <a:r>
              <a:rPr lang="en-US" sz="1100" dirty="0"/>
              <a:t>Kitchen is not available to children</a:t>
            </a:r>
          </a:p>
          <a:p>
            <a:pPr marL="0" lvl="0" indent="0" algn="ctr">
              <a:lnSpc>
                <a:spcPct val="114000"/>
              </a:lnSpc>
              <a:spcBef>
                <a:spcPts val="0"/>
              </a:spcBef>
              <a:spcAft>
                <a:spcPts val="800"/>
              </a:spcAft>
              <a:buNone/>
            </a:pPr>
            <a:r>
              <a:rPr lang="en-US" sz="1100" dirty="0"/>
              <a:t>We do not talk about children in front of children</a:t>
            </a:r>
          </a:p>
          <a:p>
            <a:pPr marL="0" lvl="0" indent="0" algn="ctr">
              <a:lnSpc>
                <a:spcPct val="114000"/>
              </a:lnSpc>
              <a:spcBef>
                <a:spcPts val="0"/>
              </a:spcBef>
              <a:spcAft>
                <a:spcPts val="800"/>
              </a:spcAft>
              <a:buNone/>
            </a:pPr>
            <a:r>
              <a:rPr lang="en-US" sz="1100" dirty="0"/>
              <a:t>We do not have social conversations while working on the floor.</a:t>
            </a:r>
          </a:p>
          <a:p>
            <a:pPr marL="0" lvl="0" indent="0" algn="ctr">
              <a:lnSpc>
                <a:spcPct val="114000"/>
              </a:lnSpc>
              <a:spcBef>
                <a:spcPts val="0"/>
              </a:spcBef>
              <a:spcAft>
                <a:spcPts val="800"/>
              </a:spcAft>
              <a:buNone/>
            </a:pPr>
            <a:r>
              <a:rPr lang="en-US" sz="1100" dirty="0"/>
              <a:t>We wear our name badges daily</a:t>
            </a:r>
          </a:p>
          <a:p>
            <a:pPr marL="0" lvl="0" indent="0">
              <a:lnSpc>
                <a:spcPct val="114000"/>
              </a:lnSpc>
              <a:spcBef>
                <a:spcPts val="0"/>
              </a:spcBef>
              <a:spcAft>
                <a:spcPts val="800"/>
              </a:spcAft>
              <a:buNone/>
            </a:pPr>
            <a:endParaRPr lang="en-US" dirty="0"/>
          </a:p>
          <a:p>
            <a:pPr marL="0" lvl="0" indent="0">
              <a:lnSpc>
                <a:spcPct val="114000"/>
              </a:lnSpc>
              <a:spcBef>
                <a:spcPts val="0"/>
              </a:spcBef>
              <a:spcAft>
                <a:spcPts val="800"/>
              </a:spcAft>
              <a:buNone/>
            </a:pPr>
            <a:r>
              <a:rPr lang="en-US" dirty="0"/>
              <a:t> </a:t>
            </a:r>
          </a:p>
        </p:txBody>
      </p:sp>
      <p:sp>
        <p:nvSpPr>
          <p:cNvPr id="92" name="Text Placeholder 91"/>
          <p:cNvSpPr>
            <a:spLocks noGrp="1"/>
          </p:cNvSpPr>
          <p:nvPr>
            <p:ph type="body" sz="quarter" idx="33"/>
          </p:nvPr>
        </p:nvSpPr>
        <p:spPr>
          <a:xfrm>
            <a:off x="7500747" y="842336"/>
            <a:ext cx="2093976" cy="6087725"/>
          </a:xfrm>
        </p:spPr>
        <p:txBody>
          <a:bodyPr/>
          <a:lstStyle/>
          <a:p>
            <a:pPr marL="0" indent="0" algn="ctr">
              <a:buNone/>
            </a:pPr>
            <a:r>
              <a:rPr lang="en-US" sz="1100" dirty="0"/>
              <a:t>Our activities are planned carefully</a:t>
            </a:r>
          </a:p>
          <a:p>
            <a:pPr marL="0" indent="0" algn="ctr">
              <a:buNone/>
            </a:pPr>
            <a:endParaRPr lang="en-US" sz="1100" dirty="0"/>
          </a:p>
          <a:p>
            <a:pPr marL="0" indent="0" algn="ctr">
              <a:buNone/>
            </a:pPr>
            <a:r>
              <a:rPr lang="en-US" sz="1100" dirty="0"/>
              <a:t>Please follow the learning objective, make your self aware of what we are doing and why by reading the planning emails.</a:t>
            </a:r>
          </a:p>
          <a:p>
            <a:pPr marL="0" indent="0" algn="ctr">
              <a:buNone/>
            </a:pPr>
            <a:endParaRPr lang="en-US" sz="1100" dirty="0"/>
          </a:p>
          <a:p>
            <a:pPr marL="0" indent="0" algn="ctr">
              <a:buNone/>
            </a:pPr>
            <a:r>
              <a:rPr lang="en-US" sz="1100" dirty="0"/>
              <a:t>Senior staff are free to make decisions or ask other staff to change area/job.</a:t>
            </a:r>
          </a:p>
          <a:p>
            <a:pPr marL="0" indent="0" algn="ctr">
              <a:buNone/>
            </a:pPr>
            <a:endParaRPr lang="en-US" sz="1100" dirty="0"/>
          </a:p>
          <a:p>
            <a:pPr marL="0" indent="0" algn="ctr">
              <a:buNone/>
            </a:pPr>
            <a:r>
              <a:rPr lang="en-US" sz="1100" dirty="0"/>
              <a:t>Please ensure you work </a:t>
            </a:r>
            <a:r>
              <a:rPr lang="en-US" sz="1100" b="1" dirty="0"/>
              <a:t>with</a:t>
            </a:r>
            <a:r>
              <a:rPr lang="en-US" sz="1100" dirty="0"/>
              <a:t> the children, it is all a process and must be individual. Have  resources ready and be available to the children.</a:t>
            </a:r>
          </a:p>
          <a:p>
            <a:pPr marL="0" indent="0" algn="ctr">
              <a:buNone/>
            </a:pPr>
            <a:r>
              <a:rPr lang="en-US" sz="1100" dirty="0"/>
              <a:t>Our job is to give high quality interactions for all children – talking is key. Talk all day!</a:t>
            </a:r>
          </a:p>
          <a:p>
            <a:pPr marL="0" indent="0" algn="ctr">
              <a:buNone/>
            </a:pPr>
            <a:endParaRPr lang="en-US" sz="1100" dirty="0"/>
          </a:p>
          <a:p>
            <a:pPr marL="0" indent="0" algn="ctr">
              <a:buNone/>
            </a:pPr>
            <a:r>
              <a:rPr lang="en-US" sz="1100" dirty="0"/>
              <a:t>We sing every child’s name to create the sense of belonging </a:t>
            </a:r>
          </a:p>
          <a:p>
            <a:pPr marL="0" indent="0">
              <a:buNone/>
            </a:pPr>
            <a:endParaRPr lang="en-US" dirty="0"/>
          </a:p>
          <a:p>
            <a:pPr marL="0" indent="0" algn="ctr">
              <a:buNone/>
            </a:pPr>
            <a:r>
              <a:rPr lang="en-US" sz="1100" dirty="0"/>
              <a:t>We use the children’s first names instead of darling or sweetie. </a:t>
            </a:r>
          </a:p>
          <a:p>
            <a:pPr marL="0" indent="0" algn="ctr">
              <a:buNone/>
            </a:pPr>
            <a:r>
              <a:rPr lang="en-US" sz="1100" dirty="0"/>
              <a:t>We use the parents first names to ensure a sense of belonging and pronounce all names correctly </a:t>
            </a:r>
          </a:p>
          <a:p>
            <a:pPr marL="0" indent="0">
              <a:buNone/>
            </a:pPr>
            <a:endParaRPr lang="en-US" dirty="0"/>
          </a:p>
        </p:txBody>
      </p:sp>
    </p:spTree>
    <p:extLst>
      <p:ext uri="{BB962C8B-B14F-4D97-AF65-F5344CB8AC3E}">
        <p14:creationId xmlns:p14="http://schemas.microsoft.com/office/powerpoint/2010/main" val="2005184843"/>
      </p:ext>
    </p:extLst>
  </p:cSld>
  <p:clrMapOvr>
    <a:masterClrMapping/>
  </p:clrMapOvr>
</p:sld>
</file>

<file path=ppt/theme/theme1.xml><?xml version="1.0" encoding="utf-8"?>
<a:theme xmlns:a="http://schemas.openxmlformats.org/drawingml/2006/main" name="Travel Brochure 11 x 8.5">
  <a:themeElements>
    <a:clrScheme name="Travel Brochure 2">
      <a:dk1>
        <a:srgbClr val="595959"/>
      </a:dk1>
      <a:lt1>
        <a:sysClr val="window" lastClr="FFFFFF"/>
      </a:lt1>
      <a:dk2>
        <a:srgbClr val="000000"/>
      </a:dk2>
      <a:lt2>
        <a:srgbClr val="DDDCD9"/>
      </a:lt2>
      <a:accent1>
        <a:srgbClr val="6886BC"/>
      </a:accent1>
      <a:accent2>
        <a:srgbClr val="94AA82"/>
      </a:accent2>
      <a:accent3>
        <a:srgbClr val="8E7154"/>
      </a:accent3>
      <a:accent4>
        <a:srgbClr val="A6623D"/>
      </a:accent4>
      <a:accent5>
        <a:srgbClr val="75A1BC"/>
      </a:accent5>
      <a:accent6>
        <a:srgbClr val="2F4D93"/>
      </a:accent6>
      <a:hlink>
        <a:srgbClr val="897959"/>
      </a:hlink>
      <a:folHlink>
        <a:srgbClr val="A6A6A6"/>
      </a:folHlink>
    </a:clrScheme>
    <a:fontScheme name="Constantia">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rotvlsblugrntri.potx" id="{B3B90A87-C2CE-4317-B58C-A5B8EAF0783C}" vid="{58BAA871-7C67-4EAA-9A80-E1EE626FF2D1}"/>
    </a:ext>
  </a:extLst>
</a:theme>
</file>

<file path=ppt/theme/theme2.xml><?xml version="1.0" encoding="utf-8"?>
<a:theme xmlns:a="http://schemas.openxmlformats.org/drawingml/2006/main" name="Office Theme">
  <a:themeElements>
    <a:clrScheme name="Travel Brochure 2">
      <a:dk1>
        <a:srgbClr val="595959"/>
      </a:dk1>
      <a:lt1>
        <a:sysClr val="window" lastClr="FFFFFF"/>
      </a:lt1>
      <a:dk2>
        <a:srgbClr val="000000"/>
      </a:dk2>
      <a:lt2>
        <a:srgbClr val="DDDCD9"/>
      </a:lt2>
      <a:accent1>
        <a:srgbClr val="6886BC"/>
      </a:accent1>
      <a:accent2>
        <a:srgbClr val="94AA82"/>
      </a:accent2>
      <a:accent3>
        <a:srgbClr val="8E7154"/>
      </a:accent3>
      <a:accent4>
        <a:srgbClr val="A6623D"/>
      </a:accent4>
      <a:accent5>
        <a:srgbClr val="75A1BC"/>
      </a:accent5>
      <a:accent6>
        <a:srgbClr val="2F4D93"/>
      </a:accent6>
      <a:hlink>
        <a:srgbClr val="897959"/>
      </a:hlink>
      <a:folHlink>
        <a:srgbClr val="A6A6A6"/>
      </a:folHlink>
    </a:clrScheme>
    <a:fontScheme name="Constantia">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Travel Brochure 2">
      <a:dk1>
        <a:srgbClr val="595959"/>
      </a:dk1>
      <a:lt1>
        <a:sysClr val="window" lastClr="FFFFFF"/>
      </a:lt1>
      <a:dk2>
        <a:srgbClr val="000000"/>
      </a:dk2>
      <a:lt2>
        <a:srgbClr val="DDDCD9"/>
      </a:lt2>
      <a:accent1>
        <a:srgbClr val="6886BC"/>
      </a:accent1>
      <a:accent2>
        <a:srgbClr val="94AA82"/>
      </a:accent2>
      <a:accent3>
        <a:srgbClr val="8E7154"/>
      </a:accent3>
      <a:accent4>
        <a:srgbClr val="A6623D"/>
      </a:accent4>
      <a:accent5>
        <a:srgbClr val="75A1BC"/>
      </a:accent5>
      <a:accent6>
        <a:srgbClr val="2F4D93"/>
      </a:accent6>
      <a:hlink>
        <a:srgbClr val="897959"/>
      </a:hlink>
      <a:folHlink>
        <a:srgbClr val="A6A6A6"/>
      </a:folHlink>
    </a:clrScheme>
    <a:fontScheme name="Constantia">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bdb7425a-40c9-445d-b059-ba96315f3a79">
      <Terms xmlns="http://schemas.microsoft.com/office/infopath/2007/PartnerControls"/>
    </lcf76f155ced4ddcb4097134ff3c332f>
    <TaxCatchAll xmlns="21555825-527a-4c4e-ad9c-4f281d6b69d8"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CC9415861E2CF49A5B4AC1964F6C43A" ma:contentTypeVersion="13" ma:contentTypeDescription="Create a new document." ma:contentTypeScope="" ma:versionID="1e8705c4055ac0690180c4c645adf711">
  <xsd:schema xmlns:xsd="http://www.w3.org/2001/XMLSchema" xmlns:xs="http://www.w3.org/2001/XMLSchema" xmlns:p="http://schemas.microsoft.com/office/2006/metadata/properties" xmlns:ns2="bdb7425a-40c9-445d-b059-ba96315f3a79" xmlns:ns3="21555825-527a-4c4e-ad9c-4f281d6b69d8" targetNamespace="http://schemas.microsoft.com/office/2006/metadata/properties" ma:root="true" ma:fieldsID="8cc24e2f9d80cff61b9e66cbd26983c4" ns2:_="" ns3:_="">
    <xsd:import namespace="bdb7425a-40c9-445d-b059-ba96315f3a79"/>
    <xsd:import namespace="21555825-527a-4c4e-ad9c-4f281d6b69d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db7425a-40c9-445d-b059-ba96315f3a7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LengthInSeconds" ma:index="17" nillable="true" ma:displayName="MediaLengthInSeconds" ma:hidden="true" ma:internalName="MediaLengthInSeconds" ma:readOnly="true">
      <xsd:simpleType>
        <xsd:restriction base="dms:Unknow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884c7f8c-b8e9-4c84-9ee4-e8fbf5ea61a2"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21555825-527a-4c4e-ad9c-4f281d6b69d8" elementFormDefault="qualified">
    <xsd:import namespace="http://schemas.microsoft.com/office/2006/documentManagement/types"/>
    <xsd:import namespace="http://schemas.microsoft.com/office/infopath/2007/PartnerControls"/>
    <xsd:element name="TaxCatchAll" ma:index="20" nillable="true" ma:displayName="Taxonomy Catch All Column" ma:hidden="true" ma:list="{7e5f7a37-9cba-43db-8e69-d377eb91d090}" ma:internalName="TaxCatchAll" ma:showField="CatchAllData" ma:web="21555825-527a-4c4e-ad9c-4f281d6b69d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D5C97E0-11C5-49D8-90B9-4230BA637543}">
  <ds:schemaRefs>
    <ds:schemaRef ds:uri="http://purl.org/dc/terms/"/>
    <ds:schemaRef ds:uri="http://schemas.microsoft.com/office/2006/documentManagement/types"/>
    <ds:schemaRef ds:uri="bdb7425a-40c9-445d-b059-ba96315f3a79"/>
    <ds:schemaRef ds:uri="http://schemas.openxmlformats.org/package/2006/metadata/core-properties"/>
    <ds:schemaRef ds:uri="http://schemas.microsoft.com/office/infopath/2007/PartnerControls"/>
    <ds:schemaRef ds:uri="http://purl.org/dc/elements/1.1/"/>
    <ds:schemaRef ds:uri="21555825-527a-4c4e-ad9c-4f281d6b69d8"/>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B3A21C22-1246-44BF-BFC7-127C9CE5E520}">
  <ds:schemaRefs>
    <ds:schemaRef ds:uri="http://schemas.microsoft.com/sharepoint/v3/contenttype/forms"/>
  </ds:schemaRefs>
</ds:datastoreItem>
</file>

<file path=customXml/itemProps3.xml><?xml version="1.0" encoding="utf-8"?>
<ds:datastoreItem xmlns:ds="http://schemas.openxmlformats.org/officeDocument/2006/customXml" ds:itemID="{6AD10C45-ED6E-4FFF-B8F9-247BE8F1F2B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db7425a-40c9-445d-b059-ba96315f3a79"/>
    <ds:schemaRef ds:uri="21555825-527a-4c4e-ad9c-4f281d6b69d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Tri-fold travel brochure (blue, green design)</Template>
  <TotalTime>0</TotalTime>
  <Words>437</Words>
  <Application>Microsoft Office PowerPoint</Application>
  <PresentationFormat>Custom</PresentationFormat>
  <Paragraphs>87</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 Light</vt:lpstr>
      <vt:lpstr>Constantia</vt:lpstr>
      <vt:lpstr>Travel Brochure 11 x 8.5</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2015-05-20T12:23:32Z</dcterms:created>
  <dcterms:modified xsi:type="dcterms:W3CDTF">2024-09-23T08:31:05Z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TC034881799991</vt:lpwstr>
  </property>
  <property fmtid="{D5CDD505-2E9C-101B-9397-08002B2CF9AE}" pid="3" name="ContentTypeId">
    <vt:lpwstr>0x010100ECC9415861E2CF49A5B4AC1964F6C43A</vt:lpwstr>
  </property>
</Properties>
</file>